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2.xml" ContentType="application/vnd.openxmlformats-officedocument.presentationml.comment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comment3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45" r:id="rId1"/>
  </p:sldMasterIdLst>
  <p:notesMasterIdLst>
    <p:notesMasterId r:id="rId33"/>
  </p:notesMasterIdLst>
  <p:handoutMasterIdLst>
    <p:handoutMasterId r:id="rId34"/>
  </p:handoutMasterIdLst>
  <p:sldIdLst>
    <p:sldId id="256" r:id="rId2"/>
    <p:sldId id="400" r:id="rId3"/>
    <p:sldId id="407" r:id="rId4"/>
    <p:sldId id="372" r:id="rId5"/>
    <p:sldId id="393" r:id="rId6"/>
    <p:sldId id="394" r:id="rId7"/>
    <p:sldId id="375" r:id="rId8"/>
    <p:sldId id="392" r:id="rId9"/>
    <p:sldId id="401" r:id="rId10"/>
    <p:sldId id="379" r:id="rId11"/>
    <p:sldId id="380" r:id="rId12"/>
    <p:sldId id="381" r:id="rId13"/>
    <p:sldId id="382" r:id="rId14"/>
    <p:sldId id="383" r:id="rId15"/>
    <p:sldId id="384" r:id="rId16"/>
    <p:sldId id="385" r:id="rId17"/>
    <p:sldId id="409" r:id="rId18"/>
    <p:sldId id="402" r:id="rId19"/>
    <p:sldId id="386" r:id="rId20"/>
    <p:sldId id="387" r:id="rId21"/>
    <p:sldId id="389" r:id="rId22"/>
    <p:sldId id="390" r:id="rId23"/>
    <p:sldId id="391" r:id="rId24"/>
    <p:sldId id="408" r:id="rId25"/>
    <p:sldId id="395" r:id="rId26"/>
    <p:sldId id="388" r:id="rId27"/>
    <p:sldId id="403" r:id="rId28"/>
    <p:sldId id="404" r:id="rId29"/>
    <p:sldId id="405" r:id="rId30"/>
    <p:sldId id="406" r:id="rId31"/>
    <p:sldId id="370" r:id="rId32"/>
  </p:sldIdLst>
  <p:sldSz cx="12192000" cy="6858000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ein Mohammadi Pour" initials="MMP" lastIdx="52" clrIdx="0">
    <p:extLst/>
  </p:cmAuthor>
  <p:cmAuthor id="2" name="محمد حقانی نسب" initials="محمد" lastIdx="2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56180A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81" autoAdjust="0"/>
    <p:restoredTop sz="94655" autoAdjust="0"/>
  </p:normalViewPr>
  <p:slideViewPr>
    <p:cSldViewPr>
      <p:cViewPr varScale="1">
        <p:scale>
          <a:sx n="117" d="100"/>
          <a:sy n="117" d="100"/>
        </p:scale>
        <p:origin x="-108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1548" y="-9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7T15:34:53.498" idx="52">
    <p:pos x="10" y="10"/>
    <p:text/>
    <p:extLst>
      <p:ext uri="{C676402C-5697-4E1C-873F-D02D1690AC5C}">
        <p15:threadingInfo xmlns:p15="http://schemas.microsoft.com/office/powerpoint/2012/main" timeZoneBias="-27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7T14:43:51.756" idx="38">
    <p:pos x="10" y="10"/>
    <p:text>این موارد از نظر مفهومی مراحل اول و دوم خرید اوراق نیست</p:text>
    <p:extLst>
      <p:ext uri="{C676402C-5697-4E1C-873F-D02D1690AC5C}">
        <p15:threadingInfo xmlns:p15="http://schemas.microsoft.com/office/powerpoint/2012/main" timeZoneBias="-27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7T15:21:09.928" idx="40">
    <p:pos x="10" y="10"/>
    <p:text>فونتش بزرگتر شود بهتره</p:text>
    <p:extLst>
      <p:ext uri="{C676402C-5697-4E1C-873F-D02D1690AC5C}">
        <p15:threadingInfo xmlns:p15="http://schemas.microsoft.com/office/powerpoint/2012/main" timeZoneBias="-270"/>
      </p:ext>
    </p:extLst>
  </p:cm>
</p:cmLst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10684A-D0D9-4C11-9808-CB03B349230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fa-IR"/>
        </a:p>
      </dgm:t>
    </dgm:pt>
    <dgm:pt modelId="{36D69315-8CAC-48D6-AABD-111C14E0ABC2}">
      <dgm:prSet phldrT="[Text]" custT="1"/>
      <dgm:spPr/>
      <dgm:t>
        <a:bodyPr/>
        <a:lstStyle/>
        <a:p>
          <a:pPr rtl="1"/>
          <a:r>
            <a:rPr lang="fa-IR" sz="2000" b="1" dirty="0" smtClean="0">
              <a:cs typeface="B Nazanin" panose="00000400000000000000" pitchFamily="2" charset="-78"/>
            </a:rPr>
            <a:t>بورس کالای ایران</a:t>
          </a:r>
          <a:endParaRPr lang="fa-IR" sz="2000" b="1" dirty="0">
            <a:cs typeface="B Nazanin" panose="00000400000000000000" pitchFamily="2" charset="-78"/>
          </a:endParaRPr>
        </a:p>
      </dgm:t>
    </dgm:pt>
    <dgm:pt modelId="{C8457FA2-BB16-4599-A048-BB845E12BB5F}" type="parTrans" cxnId="{2EA2B942-78CF-4DBF-8783-251ABDB43534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002E79D7-E7AB-47B4-8257-9330B26B4E61}" type="sibTrans" cxnId="{2EA2B942-78CF-4DBF-8783-251ABDB43534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DE5C5290-CB4C-49FF-AAAE-066445121DE2}">
      <dgm:prSet phldrT="[Text]" custT="1"/>
      <dgm:spPr/>
      <dgm:t>
        <a:bodyPr/>
        <a:lstStyle/>
        <a:p>
          <a:pPr rtl="1"/>
          <a:r>
            <a:rPr lang="fa-IR" sz="1800" b="1" dirty="0" smtClean="0">
              <a:cs typeface="B Nazanin" panose="00000400000000000000" pitchFamily="2" charset="-78"/>
            </a:rPr>
            <a:t>بازار فیزیکی</a:t>
          </a:r>
          <a:endParaRPr lang="fa-IR" sz="1800" b="1" dirty="0">
            <a:cs typeface="B Nazanin" panose="00000400000000000000" pitchFamily="2" charset="-78"/>
          </a:endParaRPr>
        </a:p>
      </dgm:t>
    </dgm:pt>
    <dgm:pt modelId="{D49D1E9E-1364-47EC-A355-DEF410C1D724}" type="parTrans" cxnId="{71DB9D28-D354-4DF8-9CA4-59D6F7F440FA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B9B1D9C1-B257-4CDB-B636-D45E38416CF1}" type="sibTrans" cxnId="{71DB9D28-D354-4DF8-9CA4-59D6F7F440FA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3DD03468-9070-45D6-917C-69DEED363B5F}">
      <dgm:prSet phldrT="[Text]" custT="1"/>
      <dgm:spPr/>
      <dgm:t>
        <a:bodyPr/>
        <a:lstStyle/>
        <a:p>
          <a:pPr rtl="1"/>
          <a:r>
            <a:rPr lang="fa-IR" sz="1800" b="0" smtClean="0">
              <a:cs typeface="B Nazanin" panose="00000400000000000000" pitchFamily="2" charset="-78"/>
            </a:rPr>
            <a:t>قراداد نقد</a:t>
          </a:r>
          <a:endParaRPr lang="fa-IR" sz="1800" b="0" dirty="0">
            <a:cs typeface="B Nazanin" panose="00000400000000000000" pitchFamily="2" charset="-78"/>
          </a:endParaRPr>
        </a:p>
      </dgm:t>
    </dgm:pt>
    <dgm:pt modelId="{C548AF03-FE36-476F-8764-882AA7048881}" type="parTrans" cxnId="{C6930552-8D21-4913-B8DF-EAAC791DC946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D6DD3259-87C5-4EEE-8729-5F3C1CD9AFB8}" type="sibTrans" cxnId="{C6930552-8D21-4913-B8DF-EAAC791DC946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1DBEB76E-E9A2-4679-84BC-B4BCD8BC44CF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قرارداد نسیه</a:t>
          </a:r>
          <a:endParaRPr lang="fa-IR" sz="1800" b="0" dirty="0">
            <a:cs typeface="B Nazanin" panose="00000400000000000000" pitchFamily="2" charset="-78"/>
          </a:endParaRPr>
        </a:p>
      </dgm:t>
    </dgm:pt>
    <dgm:pt modelId="{7B311862-6FBA-40C4-AE5E-83DC73994CB0}" type="parTrans" cxnId="{82D46FC1-86FA-4785-8FEB-FCF796F3DD68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62768F55-4CB4-4B00-9593-F77C7B54A530}" type="sibTrans" cxnId="{82D46FC1-86FA-4785-8FEB-FCF796F3DD68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5BB16D8C-4D2D-4EF5-AFDB-A78E63DE1A97}">
      <dgm:prSet phldrT="[Text]" custT="1"/>
      <dgm:spPr/>
      <dgm:t>
        <a:bodyPr/>
        <a:lstStyle/>
        <a:p>
          <a:pPr rtl="1"/>
          <a:r>
            <a:rPr lang="fa-IR" sz="1800" b="1" dirty="0" smtClean="0">
              <a:cs typeface="B Nazanin" panose="00000400000000000000" pitchFamily="2" charset="-78"/>
            </a:rPr>
            <a:t>بازار مالی</a:t>
          </a:r>
          <a:endParaRPr lang="fa-IR" sz="1800" b="1" dirty="0">
            <a:cs typeface="B Nazanin" panose="00000400000000000000" pitchFamily="2" charset="-78"/>
          </a:endParaRPr>
        </a:p>
      </dgm:t>
    </dgm:pt>
    <dgm:pt modelId="{5BC16D14-6D76-4894-941C-0B1E89764379}" type="parTrans" cxnId="{99199839-3E42-4264-A143-AF6A86102C33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B8FA2198-BD0D-4DC9-8D09-06C6D00859DD}" type="sibTrans" cxnId="{99199839-3E42-4264-A143-AF6A86102C33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97F96E52-0EDD-4AE2-9A69-DD92CA583598}">
      <dgm:prSet phldrT="[Text]" custT="1"/>
      <dgm:spPr>
        <a:solidFill>
          <a:srgbClr val="92D050">
            <a:alpha val="90000"/>
          </a:srgbClr>
        </a:solidFill>
      </dgm:spPr>
      <dgm:t>
        <a:bodyPr/>
        <a:lstStyle/>
        <a:p>
          <a:pPr rtl="1"/>
          <a:r>
            <a:rPr lang="fa-IR" sz="2000" b="1" smtClean="0">
              <a:cs typeface="B Nazanin" panose="00000400000000000000" pitchFamily="2" charset="-78"/>
            </a:rPr>
            <a:t>قرارداد سلف</a:t>
          </a:r>
          <a:endParaRPr lang="fa-IR" sz="2000" b="1" dirty="0">
            <a:cs typeface="B Nazanin" panose="00000400000000000000" pitchFamily="2" charset="-78"/>
          </a:endParaRPr>
        </a:p>
      </dgm:t>
    </dgm:pt>
    <dgm:pt modelId="{0106F62E-2743-4462-951E-BE3B3D142EA0}" type="parTrans" cxnId="{8C8A5C5A-7A37-4753-B505-281634EAA140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1A3D6DF9-E91A-4C3D-AE3C-845FC427D906}" type="sibTrans" cxnId="{8C8A5C5A-7A37-4753-B505-281634EAA140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4836EC60-6B98-4659-9C47-B482B2420DF5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گواهی سپرده کالایی</a:t>
          </a:r>
        </a:p>
      </dgm:t>
    </dgm:pt>
    <dgm:pt modelId="{4337916D-6669-4DB5-A115-F72BC6FEEB8B}" type="parTrans" cxnId="{0A8D7B26-36B4-4CD5-BFAB-C9BD1750129F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0840EE28-8BD9-4E24-BD6B-B1110EFED84F}" type="sibTrans" cxnId="{0A8D7B26-36B4-4CD5-BFAB-C9BD1750129F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CE87A0F4-57A1-4193-A9D8-B09EB7CBDED9}">
      <dgm:prSet phldrT="[Text]" custT="1"/>
      <dgm:spPr/>
      <dgm:t>
        <a:bodyPr/>
        <a:lstStyle/>
        <a:p>
          <a:pPr rtl="1"/>
          <a:r>
            <a:rPr lang="fa-IR" sz="1800" b="1" dirty="0" smtClean="0">
              <a:cs typeface="B Nazanin" panose="00000400000000000000" pitchFamily="2" charset="-78"/>
            </a:rPr>
            <a:t>بازار مشتقه</a:t>
          </a:r>
          <a:endParaRPr lang="fa-IR" sz="1800" b="1" dirty="0">
            <a:cs typeface="B Nazanin" panose="00000400000000000000" pitchFamily="2" charset="-78"/>
          </a:endParaRPr>
        </a:p>
      </dgm:t>
    </dgm:pt>
    <dgm:pt modelId="{1CE8009F-38B7-44BB-A095-281F647894A5}" type="parTrans" cxnId="{2A7021B9-9990-4D7A-B09E-A35DF31AAF9D}">
      <dgm:prSet/>
      <dgm:spPr/>
      <dgm:t>
        <a:bodyPr/>
        <a:lstStyle/>
        <a:p>
          <a:endParaRPr lang="en-US"/>
        </a:p>
      </dgm:t>
    </dgm:pt>
    <dgm:pt modelId="{88842A52-0B76-402D-98F0-FF531BCA8FDB}" type="sibTrans" cxnId="{2A7021B9-9990-4D7A-B09E-A35DF31AAF9D}">
      <dgm:prSet/>
      <dgm:spPr/>
      <dgm:t>
        <a:bodyPr/>
        <a:lstStyle/>
        <a:p>
          <a:endParaRPr lang="en-US"/>
        </a:p>
      </dgm:t>
    </dgm:pt>
    <dgm:pt modelId="{510CA3B9-A919-4B00-9B9C-6CA54775BC5B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قراردادهای آتی</a:t>
          </a:r>
        </a:p>
      </dgm:t>
    </dgm:pt>
    <dgm:pt modelId="{D1CC176A-9290-4CDF-87B2-756A3FC1AF56}" type="parTrans" cxnId="{066710C2-080C-4D60-84C4-9ED00BE04C05}">
      <dgm:prSet/>
      <dgm:spPr/>
      <dgm:t>
        <a:bodyPr/>
        <a:lstStyle/>
        <a:p>
          <a:endParaRPr lang="en-US"/>
        </a:p>
      </dgm:t>
    </dgm:pt>
    <dgm:pt modelId="{E5E55FCA-9EBB-4D3E-AAAD-ED923AD7F801}" type="sibTrans" cxnId="{066710C2-080C-4D60-84C4-9ED00BE04C05}">
      <dgm:prSet/>
      <dgm:spPr/>
      <dgm:t>
        <a:bodyPr/>
        <a:lstStyle/>
        <a:p>
          <a:endParaRPr lang="en-US"/>
        </a:p>
      </dgm:t>
    </dgm:pt>
    <dgm:pt modelId="{983A8A0C-AE53-4E02-9951-42ED627BD826}">
      <dgm:prSet phldrT="[Text]" custT="1"/>
      <dgm:spPr/>
      <dgm:t>
        <a:bodyPr/>
        <a:lstStyle/>
        <a:p>
          <a:r>
            <a:rPr lang="fa-IR" sz="1800" b="0" dirty="0" smtClean="0">
              <a:cs typeface="B Nazanin" panose="00000400000000000000" pitchFamily="2" charset="-78"/>
            </a:rPr>
            <a:t>قرارداد </a:t>
          </a:r>
          <a:r>
            <a:rPr lang="fa-IR" sz="1700" b="0" dirty="0" smtClean="0">
              <a:cs typeface="B Nazanin" panose="00000400000000000000" pitchFamily="2" charset="-78"/>
            </a:rPr>
            <a:t>اختیارمعامله</a:t>
          </a:r>
          <a:endParaRPr lang="en-US" sz="1700" b="0" dirty="0"/>
        </a:p>
      </dgm:t>
    </dgm:pt>
    <dgm:pt modelId="{5835A7C7-4AB9-4840-BCA1-7A6479FBBD4B}" type="parTrans" cxnId="{B5341D23-CEB5-4682-95C0-ADADA1843996}">
      <dgm:prSet/>
      <dgm:spPr/>
      <dgm:t>
        <a:bodyPr/>
        <a:lstStyle/>
        <a:p>
          <a:endParaRPr lang="en-US"/>
        </a:p>
      </dgm:t>
    </dgm:pt>
    <dgm:pt modelId="{FE3B4D5A-A43D-46F0-8218-4588F904493A}" type="sibTrans" cxnId="{B5341D23-CEB5-4682-95C0-ADADA1843996}">
      <dgm:prSet/>
      <dgm:spPr/>
      <dgm:t>
        <a:bodyPr/>
        <a:lstStyle/>
        <a:p>
          <a:endParaRPr lang="en-US"/>
        </a:p>
      </dgm:t>
    </dgm:pt>
    <dgm:pt modelId="{6BB82728-D37B-4CAE-A47F-45608F8C9BEE}">
      <dgm:prSet phldrT="[Text]" custT="1"/>
      <dgm:spPr>
        <a:solidFill>
          <a:srgbClr val="92D050">
            <a:alpha val="90000"/>
          </a:srgbClr>
        </a:solidFill>
      </dgm:spPr>
      <dgm:t>
        <a:bodyPr/>
        <a:lstStyle/>
        <a:p>
          <a:pPr rtl="1"/>
          <a:r>
            <a:rPr lang="fa-IR" sz="1800" b="1" dirty="0" smtClean="0">
              <a:cs typeface="B Nazanin" panose="00000400000000000000" pitchFamily="2" charset="-78"/>
            </a:rPr>
            <a:t>سلف موازی استاندارد</a:t>
          </a:r>
        </a:p>
      </dgm:t>
    </dgm:pt>
    <dgm:pt modelId="{86AA3B87-7D5D-46F8-9759-6ABB15E4BE00}" type="sibTrans" cxnId="{BD6E5B6C-4506-425B-97EA-01F96E0B578A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95622CE4-4304-4D3D-B77A-D47637E8EBBB}" type="parTrans" cxnId="{BD6E5B6C-4506-425B-97EA-01F96E0B578A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734AE7AE-EBA7-4CE1-91B9-284C6D364E9A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صندوق‌های کالایی</a:t>
          </a:r>
        </a:p>
      </dgm:t>
    </dgm:pt>
    <dgm:pt modelId="{6304EF7C-67A6-4064-AEB2-93DA59071D73}" type="parTrans" cxnId="{424ABB7E-451E-4684-98C6-B05FDCE67C90}">
      <dgm:prSet/>
      <dgm:spPr/>
      <dgm:t>
        <a:bodyPr/>
        <a:lstStyle/>
        <a:p>
          <a:endParaRPr lang="en-US"/>
        </a:p>
      </dgm:t>
    </dgm:pt>
    <dgm:pt modelId="{96579DB9-9AAE-4CC1-A640-6B940720BCF9}" type="sibTrans" cxnId="{424ABB7E-451E-4684-98C6-B05FDCE67C90}">
      <dgm:prSet/>
      <dgm:spPr/>
      <dgm:t>
        <a:bodyPr/>
        <a:lstStyle/>
        <a:p>
          <a:endParaRPr lang="en-US"/>
        </a:p>
      </dgm:t>
    </dgm:pt>
    <dgm:pt modelId="{43563B32-264F-4DEA-B7B7-8638FED4C701}">
      <dgm:prSet phldrT="[Text]" custT="1"/>
      <dgm:spPr/>
      <dgm:t>
        <a:bodyPr/>
        <a:lstStyle/>
        <a:p>
          <a:pPr rtl="1"/>
          <a:r>
            <a:rPr lang="fa-IR" sz="1800" b="0" dirty="0" smtClean="0">
              <a:cs typeface="B Nazanin" panose="00000400000000000000" pitchFamily="2" charset="-78"/>
            </a:rPr>
            <a:t>قرارداد کشف پریمیوم</a:t>
          </a:r>
          <a:endParaRPr lang="fa-IR" sz="1800" b="0" dirty="0">
            <a:cs typeface="B Nazanin" panose="00000400000000000000" pitchFamily="2" charset="-78"/>
          </a:endParaRPr>
        </a:p>
      </dgm:t>
    </dgm:pt>
    <dgm:pt modelId="{EFC7F833-1011-41B4-8EA1-7E2CF2FA5F8D}" type="sibTrans" cxnId="{F22D80AB-FD74-432D-B5F5-1CC651FB5505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F75695FF-4982-466D-920C-9F4E3961A0A1}" type="parTrans" cxnId="{F22D80AB-FD74-432D-B5F5-1CC651FB5505}">
      <dgm:prSet/>
      <dgm:spPr/>
      <dgm:t>
        <a:bodyPr/>
        <a:lstStyle/>
        <a:p>
          <a:pPr rtl="1"/>
          <a:endParaRPr lang="fa-IR" sz="3200" b="1">
            <a:cs typeface="B Nazanin" panose="00000400000000000000" pitchFamily="2" charset="-78"/>
          </a:endParaRPr>
        </a:p>
      </dgm:t>
    </dgm:pt>
    <dgm:pt modelId="{B7D0372C-2DA7-41A0-853C-6DD54225CD00}" type="pres">
      <dgm:prSet presAssocID="{1610684A-D0D9-4C11-9808-CB03B3492307}" presName="hierChild1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fa-IR"/>
        </a:p>
      </dgm:t>
    </dgm:pt>
    <dgm:pt modelId="{03315F65-33EF-426F-A762-BF079DB43400}" type="pres">
      <dgm:prSet presAssocID="{36D69315-8CAC-48D6-AABD-111C14E0ABC2}" presName="hierRoot1" presStyleCnt="0"/>
      <dgm:spPr/>
      <dgm:t>
        <a:bodyPr/>
        <a:lstStyle/>
        <a:p>
          <a:endParaRPr lang="en-US"/>
        </a:p>
      </dgm:t>
    </dgm:pt>
    <dgm:pt modelId="{782DA41F-7410-4C49-BECB-956D5DD07337}" type="pres">
      <dgm:prSet presAssocID="{36D69315-8CAC-48D6-AABD-111C14E0ABC2}" presName="composite" presStyleCnt="0"/>
      <dgm:spPr/>
      <dgm:t>
        <a:bodyPr/>
        <a:lstStyle/>
        <a:p>
          <a:endParaRPr lang="en-US"/>
        </a:p>
      </dgm:t>
    </dgm:pt>
    <dgm:pt modelId="{9A73A56A-5BAD-45E5-AF6D-1B1179C6DE79}" type="pres">
      <dgm:prSet presAssocID="{36D69315-8CAC-48D6-AABD-111C14E0ABC2}" presName="background" presStyleLbl="node0" presStyleIdx="0" presStyleCnt="1"/>
      <dgm:spPr/>
      <dgm:t>
        <a:bodyPr/>
        <a:lstStyle/>
        <a:p>
          <a:endParaRPr lang="en-US"/>
        </a:p>
      </dgm:t>
    </dgm:pt>
    <dgm:pt modelId="{BBCCE0CB-1E7D-4164-8B4A-D327151C9F31}" type="pres">
      <dgm:prSet presAssocID="{36D69315-8CAC-48D6-AABD-111C14E0ABC2}" presName="text" presStyleLbl="fgAcc0" presStyleIdx="0" presStyleCnt="1" custScaleX="383958" custScaleY="123281" custLinFactY="-30199" custLinFactNeighborX="-29596" custLinFactNeighborY="-10000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96E752D9-25D1-4595-9258-C802AC0974B6}" type="pres">
      <dgm:prSet presAssocID="{36D69315-8CAC-48D6-AABD-111C14E0ABC2}" presName="hierChild2" presStyleCnt="0"/>
      <dgm:spPr/>
      <dgm:t>
        <a:bodyPr/>
        <a:lstStyle/>
        <a:p>
          <a:endParaRPr lang="en-US"/>
        </a:p>
      </dgm:t>
    </dgm:pt>
    <dgm:pt modelId="{230A6F3B-AA52-4ABD-A0ED-4C918962175E}" type="pres">
      <dgm:prSet presAssocID="{D49D1E9E-1364-47EC-A355-DEF410C1D724}" presName="Name10" presStyleLbl="parChTrans1D2" presStyleIdx="0" presStyleCnt="3"/>
      <dgm:spPr/>
      <dgm:t>
        <a:bodyPr/>
        <a:lstStyle/>
        <a:p>
          <a:pPr rtl="1"/>
          <a:endParaRPr lang="fa-IR"/>
        </a:p>
      </dgm:t>
    </dgm:pt>
    <dgm:pt modelId="{13C2E8D1-9A55-4A0F-A7E0-43BAD175D798}" type="pres">
      <dgm:prSet presAssocID="{DE5C5290-CB4C-49FF-AAAE-066445121DE2}" presName="hierRoot2" presStyleCnt="0"/>
      <dgm:spPr/>
      <dgm:t>
        <a:bodyPr/>
        <a:lstStyle/>
        <a:p>
          <a:endParaRPr lang="en-US"/>
        </a:p>
      </dgm:t>
    </dgm:pt>
    <dgm:pt modelId="{68071B55-BFFB-4EEB-89C8-C48EF79D32E1}" type="pres">
      <dgm:prSet presAssocID="{DE5C5290-CB4C-49FF-AAAE-066445121DE2}" presName="composite2" presStyleCnt="0"/>
      <dgm:spPr/>
      <dgm:t>
        <a:bodyPr/>
        <a:lstStyle/>
        <a:p>
          <a:endParaRPr lang="en-US"/>
        </a:p>
      </dgm:t>
    </dgm:pt>
    <dgm:pt modelId="{80505E4F-67E4-47BB-8BDB-F58DCD5E1292}" type="pres">
      <dgm:prSet presAssocID="{DE5C5290-CB4C-49FF-AAAE-066445121DE2}" presName="background2" presStyleLbl="node2" presStyleIdx="0" presStyleCnt="3"/>
      <dgm:spPr/>
      <dgm:t>
        <a:bodyPr/>
        <a:lstStyle/>
        <a:p>
          <a:endParaRPr lang="en-US"/>
        </a:p>
      </dgm:t>
    </dgm:pt>
    <dgm:pt modelId="{44A601F0-959D-449D-84B3-B535B8F46C13}" type="pres">
      <dgm:prSet presAssocID="{DE5C5290-CB4C-49FF-AAAE-066445121DE2}" presName="text2" presStyleLbl="fgAcc2" presStyleIdx="0" presStyleCnt="3" custScaleX="157764" custScaleY="143563" custLinFactNeighborX="15107" custLinFactNeighborY="-5050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661C0DB-0C19-4198-AE1F-58BB498CAB48}" type="pres">
      <dgm:prSet presAssocID="{DE5C5290-CB4C-49FF-AAAE-066445121DE2}" presName="hierChild3" presStyleCnt="0"/>
      <dgm:spPr/>
      <dgm:t>
        <a:bodyPr/>
        <a:lstStyle/>
        <a:p>
          <a:endParaRPr lang="en-US"/>
        </a:p>
      </dgm:t>
    </dgm:pt>
    <dgm:pt modelId="{894A7F55-F515-4B66-86EA-5AFFE259E3B5}" type="pres">
      <dgm:prSet presAssocID="{C548AF03-FE36-476F-8764-882AA7048881}" presName="Name17" presStyleLbl="parChTrans1D3" presStyleIdx="0" presStyleCnt="9" custSzY="940010"/>
      <dgm:spPr/>
      <dgm:t>
        <a:bodyPr/>
        <a:lstStyle/>
        <a:p>
          <a:pPr rtl="1"/>
          <a:endParaRPr lang="fa-IR"/>
        </a:p>
      </dgm:t>
    </dgm:pt>
    <dgm:pt modelId="{30407766-96CD-4B1C-8228-32D4992EED5A}" type="pres">
      <dgm:prSet presAssocID="{3DD03468-9070-45D6-917C-69DEED363B5F}" presName="hierRoot3" presStyleCnt="0"/>
      <dgm:spPr/>
      <dgm:t>
        <a:bodyPr/>
        <a:lstStyle/>
        <a:p>
          <a:endParaRPr lang="en-US"/>
        </a:p>
      </dgm:t>
    </dgm:pt>
    <dgm:pt modelId="{A3B4B109-F93D-4F62-BD3F-984E3DD0983E}" type="pres">
      <dgm:prSet presAssocID="{3DD03468-9070-45D6-917C-69DEED363B5F}" presName="composite3" presStyleCnt="0"/>
      <dgm:spPr/>
      <dgm:t>
        <a:bodyPr/>
        <a:lstStyle/>
        <a:p>
          <a:endParaRPr lang="en-US"/>
        </a:p>
      </dgm:t>
    </dgm:pt>
    <dgm:pt modelId="{66653AB0-DAFB-4EBC-884E-3EC03423E495}" type="pres">
      <dgm:prSet presAssocID="{3DD03468-9070-45D6-917C-69DEED363B5F}" presName="background3" presStyleLbl="node3" presStyleIdx="0" presStyleCnt="9"/>
      <dgm:spPr/>
      <dgm:t>
        <a:bodyPr/>
        <a:lstStyle/>
        <a:p>
          <a:endParaRPr lang="en-US"/>
        </a:p>
      </dgm:t>
    </dgm:pt>
    <dgm:pt modelId="{E09DEE53-7C70-4A73-945A-6D132C988A4C}" type="pres">
      <dgm:prSet presAssocID="{3DD03468-9070-45D6-917C-69DEED363B5F}" presName="text3" presStyleLbl="fgAcc3" presStyleIdx="0" presStyleCnt="9" custScaleY="198877" custLinFactNeighborX="3075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7CDBC98-CF45-412B-9EA5-9668715BA9AF}" type="pres">
      <dgm:prSet presAssocID="{3DD03468-9070-45D6-917C-69DEED363B5F}" presName="hierChild4" presStyleCnt="0"/>
      <dgm:spPr/>
      <dgm:t>
        <a:bodyPr/>
        <a:lstStyle/>
        <a:p>
          <a:endParaRPr lang="en-US"/>
        </a:p>
      </dgm:t>
    </dgm:pt>
    <dgm:pt modelId="{7C3A2648-4FF3-4542-9BE1-1ECB9E3759CC}" type="pres">
      <dgm:prSet presAssocID="{7B311862-6FBA-40C4-AE5E-83DC73994CB0}" presName="Name17" presStyleLbl="parChTrans1D3" presStyleIdx="1" presStyleCnt="9" custSzY="940010"/>
      <dgm:spPr/>
      <dgm:t>
        <a:bodyPr/>
        <a:lstStyle/>
        <a:p>
          <a:pPr rtl="1"/>
          <a:endParaRPr lang="fa-IR"/>
        </a:p>
      </dgm:t>
    </dgm:pt>
    <dgm:pt modelId="{EC872321-0663-4F3A-AEA2-A36DD32D323E}" type="pres">
      <dgm:prSet presAssocID="{1DBEB76E-E9A2-4679-84BC-B4BCD8BC44CF}" presName="hierRoot3" presStyleCnt="0"/>
      <dgm:spPr/>
      <dgm:t>
        <a:bodyPr/>
        <a:lstStyle/>
        <a:p>
          <a:endParaRPr lang="en-US"/>
        </a:p>
      </dgm:t>
    </dgm:pt>
    <dgm:pt modelId="{F6BE211F-542A-4B21-B822-59E1478C58E9}" type="pres">
      <dgm:prSet presAssocID="{1DBEB76E-E9A2-4679-84BC-B4BCD8BC44CF}" presName="composite3" presStyleCnt="0"/>
      <dgm:spPr/>
      <dgm:t>
        <a:bodyPr/>
        <a:lstStyle/>
        <a:p>
          <a:endParaRPr lang="en-US"/>
        </a:p>
      </dgm:t>
    </dgm:pt>
    <dgm:pt modelId="{D6FE5025-441A-4284-80DD-776538F9F4DE}" type="pres">
      <dgm:prSet presAssocID="{1DBEB76E-E9A2-4679-84BC-B4BCD8BC44CF}" presName="background3" presStyleLbl="node3" presStyleIdx="1" presStyleCnt="9"/>
      <dgm:spPr/>
      <dgm:t>
        <a:bodyPr/>
        <a:lstStyle/>
        <a:p>
          <a:endParaRPr lang="en-US"/>
        </a:p>
      </dgm:t>
    </dgm:pt>
    <dgm:pt modelId="{D9AADBFB-12F9-458A-A6AE-BD6B30D163D1}" type="pres">
      <dgm:prSet presAssocID="{1DBEB76E-E9A2-4679-84BC-B4BCD8BC44CF}" presName="text3" presStyleLbl="fgAcc3" presStyleIdx="1" presStyleCnt="9" custScaleY="198877" custLinFactNeighborX="1206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3AF9FAEC-7A54-4B63-B147-97CE1BB67BC5}" type="pres">
      <dgm:prSet presAssocID="{1DBEB76E-E9A2-4679-84BC-B4BCD8BC44CF}" presName="hierChild4" presStyleCnt="0"/>
      <dgm:spPr/>
      <dgm:t>
        <a:bodyPr/>
        <a:lstStyle/>
        <a:p>
          <a:endParaRPr lang="en-US"/>
        </a:p>
      </dgm:t>
    </dgm:pt>
    <dgm:pt modelId="{676AE204-CA15-4383-89D3-A25739CD462F}" type="pres">
      <dgm:prSet presAssocID="{0106F62E-2743-4462-951E-BE3B3D142EA0}" presName="Name17" presStyleLbl="parChTrans1D3" presStyleIdx="2" presStyleCnt="9" custSzY="940010"/>
      <dgm:spPr/>
      <dgm:t>
        <a:bodyPr/>
        <a:lstStyle/>
        <a:p>
          <a:pPr rtl="1"/>
          <a:endParaRPr lang="fa-IR"/>
        </a:p>
      </dgm:t>
    </dgm:pt>
    <dgm:pt modelId="{2A22C47B-912E-44A2-A129-C50A1DE8DE06}" type="pres">
      <dgm:prSet presAssocID="{97F96E52-0EDD-4AE2-9A69-DD92CA583598}" presName="hierRoot3" presStyleCnt="0"/>
      <dgm:spPr/>
      <dgm:t>
        <a:bodyPr/>
        <a:lstStyle/>
        <a:p>
          <a:endParaRPr lang="en-US"/>
        </a:p>
      </dgm:t>
    </dgm:pt>
    <dgm:pt modelId="{46D41AD5-DC0E-4E65-8A75-299D132C048D}" type="pres">
      <dgm:prSet presAssocID="{97F96E52-0EDD-4AE2-9A69-DD92CA583598}" presName="composite3" presStyleCnt="0"/>
      <dgm:spPr/>
      <dgm:t>
        <a:bodyPr/>
        <a:lstStyle/>
        <a:p>
          <a:endParaRPr lang="en-US"/>
        </a:p>
      </dgm:t>
    </dgm:pt>
    <dgm:pt modelId="{9FC28182-4CB7-4B94-9811-D48780469AD4}" type="pres">
      <dgm:prSet presAssocID="{97F96E52-0EDD-4AE2-9A69-DD92CA583598}" presName="background3" presStyleLbl="node3" presStyleIdx="2" presStyleCnt="9"/>
      <dgm:spPr/>
      <dgm:t>
        <a:bodyPr/>
        <a:lstStyle/>
        <a:p>
          <a:endParaRPr lang="en-US"/>
        </a:p>
      </dgm:t>
    </dgm:pt>
    <dgm:pt modelId="{76430378-D085-4CA4-A5A9-E9AACAE0242D}" type="pres">
      <dgm:prSet presAssocID="{97F96E52-0EDD-4AE2-9A69-DD92CA583598}" presName="text3" presStyleLbl="fgAcc3" presStyleIdx="2" presStyleCnt="9" custScaleY="198877" custLinFactNeighborX="1206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04496C72-E836-46DD-9430-8B9946A63B8F}" type="pres">
      <dgm:prSet presAssocID="{97F96E52-0EDD-4AE2-9A69-DD92CA583598}" presName="hierChild4" presStyleCnt="0"/>
      <dgm:spPr/>
      <dgm:t>
        <a:bodyPr/>
        <a:lstStyle/>
        <a:p>
          <a:endParaRPr lang="en-US"/>
        </a:p>
      </dgm:t>
    </dgm:pt>
    <dgm:pt modelId="{4160B30F-B801-41E5-B6DC-0D7DD1DF9B6F}" type="pres">
      <dgm:prSet presAssocID="{F75695FF-4982-466D-920C-9F4E3961A0A1}" presName="Name17" presStyleLbl="parChTrans1D3" presStyleIdx="3" presStyleCnt="9" custSzY="940010"/>
      <dgm:spPr/>
      <dgm:t>
        <a:bodyPr/>
        <a:lstStyle/>
        <a:p>
          <a:pPr rtl="1"/>
          <a:endParaRPr lang="fa-IR"/>
        </a:p>
      </dgm:t>
    </dgm:pt>
    <dgm:pt modelId="{9DBF2BF9-5D6F-450A-BE7C-E3615D9C33F4}" type="pres">
      <dgm:prSet presAssocID="{43563B32-264F-4DEA-B7B7-8638FED4C701}" presName="hierRoot3" presStyleCnt="0"/>
      <dgm:spPr/>
      <dgm:t>
        <a:bodyPr/>
        <a:lstStyle/>
        <a:p>
          <a:endParaRPr lang="en-US"/>
        </a:p>
      </dgm:t>
    </dgm:pt>
    <dgm:pt modelId="{CFFB5C7D-1881-4051-ABFB-57394F8DE31E}" type="pres">
      <dgm:prSet presAssocID="{43563B32-264F-4DEA-B7B7-8638FED4C701}" presName="composite3" presStyleCnt="0"/>
      <dgm:spPr/>
      <dgm:t>
        <a:bodyPr/>
        <a:lstStyle/>
        <a:p>
          <a:endParaRPr lang="en-US"/>
        </a:p>
      </dgm:t>
    </dgm:pt>
    <dgm:pt modelId="{D521E650-F206-4D08-A850-B708A960EB4C}" type="pres">
      <dgm:prSet presAssocID="{43563B32-264F-4DEA-B7B7-8638FED4C701}" presName="background3" presStyleLbl="node3" presStyleIdx="3" presStyleCnt="9"/>
      <dgm:spPr/>
      <dgm:t>
        <a:bodyPr/>
        <a:lstStyle/>
        <a:p>
          <a:endParaRPr lang="en-US"/>
        </a:p>
      </dgm:t>
    </dgm:pt>
    <dgm:pt modelId="{FCAB020C-A967-495C-ADC9-A571B0273BEA}" type="pres">
      <dgm:prSet presAssocID="{43563B32-264F-4DEA-B7B7-8638FED4C701}" presName="text3" presStyleLbl="fgAcc3" presStyleIdx="3" presStyleCnt="9" custScaleY="198877" custLinFactNeighborX="1206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8594E488-59F6-4509-9DFD-0A23EFF9B871}" type="pres">
      <dgm:prSet presAssocID="{43563B32-264F-4DEA-B7B7-8638FED4C701}" presName="hierChild4" presStyleCnt="0"/>
      <dgm:spPr/>
      <dgm:t>
        <a:bodyPr/>
        <a:lstStyle/>
        <a:p>
          <a:endParaRPr lang="en-US"/>
        </a:p>
      </dgm:t>
    </dgm:pt>
    <dgm:pt modelId="{E813B818-4C85-49C6-B696-ACF628684CE7}" type="pres">
      <dgm:prSet presAssocID="{1CE8009F-38B7-44BB-A095-281F647894A5}" presName="Name10" presStyleLbl="parChTrans1D2" presStyleIdx="1" presStyleCnt="3"/>
      <dgm:spPr/>
      <dgm:t>
        <a:bodyPr/>
        <a:lstStyle/>
        <a:p>
          <a:endParaRPr lang="en-US"/>
        </a:p>
      </dgm:t>
    </dgm:pt>
    <dgm:pt modelId="{B0DB9474-193D-456D-B795-2723DC0D6A96}" type="pres">
      <dgm:prSet presAssocID="{CE87A0F4-57A1-4193-A9D8-B09EB7CBDED9}" presName="hierRoot2" presStyleCnt="0"/>
      <dgm:spPr/>
      <dgm:t>
        <a:bodyPr/>
        <a:lstStyle/>
        <a:p>
          <a:endParaRPr lang="en-US"/>
        </a:p>
      </dgm:t>
    </dgm:pt>
    <dgm:pt modelId="{5CD23ECE-94D4-4286-AF7D-3C5830DCB889}" type="pres">
      <dgm:prSet presAssocID="{CE87A0F4-57A1-4193-A9D8-B09EB7CBDED9}" presName="composite2" presStyleCnt="0"/>
      <dgm:spPr/>
      <dgm:t>
        <a:bodyPr/>
        <a:lstStyle/>
        <a:p>
          <a:endParaRPr lang="en-US"/>
        </a:p>
      </dgm:t>
    </dgm:pt>
    <dgm:pt modelId="{8D3F6B02-E1D1-4DF7-BB9C-240E3E2A4FF0}" type="pres">
      <dgm:prSet presAssocID="{CE87A0F4-57A1-4193-A9D8-B09EB7CBDED9}" presName="background2" presStyleLbl="node2" presStyleIdx="1" presStyleCnt="3"/>
      <dgm:spPr/>
      <dgm:t>
        <a:bodyPr/>
        <a:lstStyle/>
        <a:p>
          <a:endParaRPr lang="en-US"/>
        </a:p>
      </dgm:t>
    </dgm:pt>
    <dgm:pt modelId="{F4D64922-FD7B-4070-9109-B950D65ABB1E}" type="pres">
      <dgm:prSet presAssocID="{CE87A0F4-57A1-4193-A9D8-B09EB7CBDED9}" presName="text2" presStyleLbl="fgAcc2" presStyleIdx="1" presStyleCnt="3" custScaleX="144334" custScaleY="143563" custLinFactNeighborY="-437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2D0DC2-9622-405D-8C3E-E84F214DD25B}" type="pres">
      <dgm:prSet presAssocID="{CE87A0F4-57A1-4193-A9D8-B09EB7CBDED9}" presName="hierChild3" presStyleCnt="0"/>
      <dgm:spPr/>
      <dgm:t>
        <a:bodyPr/>
        <a:lstStyle/>
        <a:p>
          <a:endParaRPr lang="en-US"/>
        </a:p>
      </dgm:t>
    </dgm:pt>
    <dgm:pt modelId="{EDCE0213-2B51-4652-8337-BF1E3B20A748}" type="pres">
      <dgm:prSet presAssocID="{D1CC176A-9290-4CDF-87B2-756A3FC1AF56}" presName="Name17" presStyleLbl="parChTrans1D3" presStyleIdx="4" presStyleCnt="9" custSzY="901662"/>
      <dgm:spPr/>
      <dgm:t>
        <a:bodyPr/>
        <a:lstStyle/>
        <a:p>
          <a:endParaRPr lang="en-US"/>
        </a:p>
      </dgm:t>
    </dgm:pt>
    <dgm:pt modelId="{6B19DCE6-41D3-4E77-9A1C-9161709FCB34}" type="pres">
      <dgm:prSet presAssocID="{510CA3B9-A919-4B00-9B9C-6CA54775BC5B}" presName="hierRoot3" presStyleCnt="0"/>
      <dgm:spPr/>
      <dgm:t>
        <a:bodyPr/>
        <a:lstStyle/>
        <a:p>
          <a:endParaRPr lang="en-US"/>
        </a:p>
      </dgm:t>
    </dgm:pt>
    <dgm:pt modelId="{0D653C11-3635-4DE5-A47B-6EA99734CCEC}" type="pres">
      <dgm:prSet presAssocID="{510CA3B9-A919-4B00-9B9C-6CA54775BC5B}" presName="composite3" presStyleCnt="0"/>
      <dgm:spPr/>
      <dgm:t>
        <a:bodyPr/>
        <a:lstStyle/>
        <a:p>
          <a:endParaRPr lang="en-US"/>
        </a:p>
      </dgm:t>
    </dgm:pt>
    <dgm:pt modelId="{69F2D166-2911-4B0A-96CF-0174E4331093}" type="pres">
      <dgm:prSet presAssocID="{510CA3B9-A919-4B00-9B9C-6CA54775BC5B}" presName="background3" presStyleLbl="node3" presStyleIdx="4" presStyleCnt="9"/>
      <dgm:spPr/>
      <dgm:t>
        <a:bodyPr/>
        <a:lstStyle/>
        <a:p>
          <a:endParaRPr lang="en-US"/>
        </a:p>
      </dgm:t>
    </dgm:pt>
    <dgm:pt modelId="{56EEF800-B998-497F-A30C-F9C2C28FD1C3}" type="pres">
      <dgm:prSet presAssocID="{510CA3B9-A919-4B00-9B9C-6CA54775BC5B}" presName="text3" presStyleLbl="fgAcc3" presStyleIdx="4" presStyleCnt="9" custScaleY="198877" custLinFactNeighborY="28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9DA4E6-076A-4DD9-8587-F78D34E9A2CE}" type="pres">
      <dgm:prSet presAssocID="{510CA3B9-A919-4B00-9B9C-6CA54775BC5B}" presName="hierChild4" presStyleCnt="0"/>
      <dgm:spPr/>
      <dgm:t>
        <a:bodyPr/>
        <a:lstStyle/>
        <a:p>
          <a:endParaRPr lang="en-US"/>
        </a:p>
      </dgm:t>
    </dgm:pt>
    <dgm:pt modelId="{D65FEB95-D598-40B8-8871-CAF27FEB0DD0}" type="pres">
      <dgm:prSet presAssocID="{5835A7C7-4AB9-4840-BCA1-7A6479FBBD4B}" presName="Name17" presStyleLbl="parChTrans1D3" presStyleIdx="5" presStyleCnt="9" custSzY="901662"/>
      <dgm:spPr/>
      <dgm:t>
        <a:bodyPr/>
        <a:lstStyle/>
        <a:p>
          <a:endParaRPr lang="en-US"/>
        </a:p>
      </dgm:t>
    </dgm:pt>
    <dgm:pt modelId="{E2AE1B49-4D6A-41C5-9BF9-78FAF91B5288}" type="pres">
      <dgm:prSet presAssocID="{983A8A0C-AE53-4E02-9951-42ED627BD826}" presName="hierRoot3" presStyleCnt="0"/>
      <dgm:spPr/>
      <dgm:t>
        <a:bodyPr/>
        <a:lstStyle/>
        <a:p>
          <a:endParaRPr lang="en-US"/>
        </a:p>
      </dgm:t>
    </dgm:pt>
    <dgm:pt modelId="{ED149906-77E7-4635-AA25-AEB57FD09703}" type="pres">
      <dgm:prSet presAssocID="{983A8A0C-AE53-4E02-9951-42ED627BD826}" presName="composite3" presStyleCnt="0"/>
      <dgm:spPr/>
      <dgm:t>
        <a:bodyPr/>
        <a:lstStyle/>
        <a:p>
          <a:endParaRPr lang="en-US"/>
        </a:p>
      </dgm:t>
    </dgm:pt>
    <dgm:pt modelId="{075974EE-E2D0-4650-ADA0-E8FEB6B1A6F5}" type="pres">
      <dgm:prSet presAssocID="{983A8A0C-AE53-4E02-9951-42ED627BD826}" presName="background3" presStyleLbl="node3" presStyleIdx="5" presStyleCnt="9"/>
      <dgm:spPr/>
      <dgm:t>
        <a:bodyPr/>
        <a:lstStyle/>
        <a:p>
          <a:endParaRPr lang="en-US"/>
        </a:p>
      </dgm:t>
    </dgm:pt>
    <dgm:pt modelId="{31BA07A3-83F8-43F6-AFA9-21AB271CE097}" type="pres">
      <dgm:prSet presAssocID="{983A8A0C-AE53-4E02-9951-42ED627BD826}" presName="text3" presStyleLbl="fgAcc3" presStyleIdx="5" presStyleCnt="9" custScaleY="198877" custLinFactNeighborY="28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2F5BBB-4E01-4119-8244-E99BC4ECF898}" type="pres">
      <dgm:prSet presAssocID="{983A8A0C-AE53-4E02-9951-42ED627BD826}" presName="hierChild4" presStyleCnt="0"/>
      <dgm:spPr/>
      <dgm:t>
        <a:bodyPr/>
        <a:lstStyle/>
        <a:p>
          <a:endParaRPr lang="en-US"/>
        </a:p>
      </dgm:t>
    </dgm:pt>
    <dgm:pt modelId="{F232686D-7185-4DC0-927D-9F709F842FE1}" type="pres">
      <dgm:prSet presAssocID="{5BC16D14-6D76-4894-941C-0B1E89764379}" presName="Name10" presStyleLbl="parChTrans1D2" presStyleIdx="2" presStyleCnt="3"/>
      <dgm:spPr/>
      <dgm:t>
        <a:bodyPr/>
        <a:lstStyle/>
        <a:p>
          <a:pPr rtl="1"/>
          <a:endParaRPr lang="fa-IR"/>
        </a:p>
      </dgm:t>
    </dgm:pt>
    <dgm:pt modelId="{543A791B-FAF9-4D36-AE17-A13D103B67C3}" type="pres">
      <dgm:prSet presAssocID="{5BB16D8C-4D2D-4EF5-AFDB-A78E63DE1A97}" presName="hierRoot2" presStyleCnt="0"/>
      <dgm:spPr/>
      <dgm:t>
        <a:bodyPr/>
        <a:lstStyle/>
        <a:p>
          <a:endParaRPr lang="en-US"/>
        </a:p>
      </dgm:t>
    </dgm:pt>
    <dgm:pt modelId="{CDF28863-59D7-46A6-AD79-67BF13A84245}" type="pres">
      <dgm:prSet presAssocID="{5BB16D8C-4D2D-4EF5-AFDB-A78E63DE1A97}" presName="composite2" presStyleCnt="0"/>
      <dgm:spPr/>
      <dgm:t>
        <a:bodyPr/>
        <a:lstStyle/>
        <a:p>
          <a:endParaRPr lang="en-US"/>
        </a:p>
      </dgm:t>
    </dgm:pt>
    <dgm:pt modelId="{F858228E-FA72-4901-AA16-A1CB702AF892}" type="pres">
      <dgm:prSet presAssocID="{5BB16D8C-4D2D-4EF5-AFDB-A78E63DE1A97}" presName="background2" presStyleLbl="node2" presStyleIdx="2" presStyleCnt="3"/>
      <dgm:spPr/>
      <dgm:t>
        <a:bodyPr/>
        <a:lstStyle/>
        <a:p>
          <a:endParaRPr lang="en-US"/>
        </a:p>
      </dgm:t>
    </dgm:pt>
    <dgm:pt modelId="{E4CF5EAB-7774-4AB1-87DE-4E9FC068983E}" type="pres">
      <dgm:prSet presAssocID="{5BB16D8C-4D2D-4EF5-AFDB-A78E63DE1A97}" presName="text2" presStyleLbl="fgAcc2" presStyleIdx="2" presStyleCnt="3" custScaleX="157764" custScaleY="143563" custLinFactNeighborY="-50509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3B6E4C5E-4B53-41EC-8A02-958308E14F8E}" type="pres">
      <dgm:prSet presAssocID="{5BB16D8C-4D2D-4EF5-AFDB-A78E63DE1A97}" presName="hierChild3" presStyleCnt="0"/>
      <dgm:spPr/>
      <dgm:t>
        <a:bodyPr/>
        <a:lstStyle/>
        <a:p>
          <a:endParaRPr lang="en-US"/>
        </a:p>
      </dgm:t>
    </dgm:pt>
    <dgm:pt modelId="{77F7DD29-315E-4C81-88E5-07A82824E016}" type="pres">
      <dgm:prSet presAssocID="{95622CE4-4304-4D3D-B77A-D47637E8EBBB}" presName="Name17" presStyleLbl="parChTrans1D3" presStyleIdx="6" presStyleCnt="9" custSzY="940010"/>
      <dgm:spPr/>
      <dgm:t>
        <a:bodyPr/>
        <a:lstStyle/>
        <a:p>
          <a:pPr rtl="1"/>
          <a:endParaRPr lang="fa-IR"/>
        </a:p>
      </dgm:t>
    </dgm:pt>
    <dgm:pt modelId="{32053EB3-B0A2-419B-B46A-2E74061B3502}" type="pres">
      <dgm:prSet presAssocID="{6BB82728-D37B-4CAE-A47F-45608F8C9BEE}" presName="hierRoot3" presStyleCnt="0"/>
      <dgm:spPr/>
      <dgm:t>
        <a:bodyPr/>
        <a:lstStyle/>
        <a:p>
          <a:endParaRPr lang="en-US"/>
        </a:p>
      </dgm:t>
    </dgm:pt>
    <dgm:pt modelId="{997B3D7C-CF5C-4EF4-919C-8E9FF084AF7F}" type="pres">
      <dgm:prSet presAssocID="{6BB82728-D37B-4CAE-A47F-45608F8C9BEE}" presName="composite3" presStyleCnt="0"/>
      <dgm:spPr/>
      <dgm:t>
        <a:bodyPr/>
        <a:lstStyle/>
        <a:p>
          <a:endParaRPr lang="en-US"/>
        </a:p>
      </dgm:t>
    </dgm:pt>
    <dgm:pt modelId="{813DFDD9-F219-42F2-9F54-04C132CBC318}" type="pres">
      <dgm:prSet presAssocID="{6BB82728-D37B-4CAE-A47F-45608F8C9BEE}" presName="background3" presStyleLbl="node3" presStyleIdx="6" presStyleCnt="9"/>
      <dgm:spPr/>
      <dgm:t>
        <a:bodyPr/>
        <a:lstStyle/>
        <a:p>
          <a:endParaRPr lang="en-US"/>
        </a:p>
      </dgm:t>
    </dgm:pt>
    <dgm:pt modelId="{71F10613-881F-4550-9433-5C3D45896D28}" type="pres">
      <dgm:prSet presAssocID="{6BB82728-D37B-4CAE-A47F-45608F8C9BEE}" presName="text3" presStyleLbl="fgAcc3" presStyleIdx="6" presStyleCnt="9" custScaleX="111458" custScaleY="19887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44F2C52F-F2A5-4AF0-A215-FB4C5BC6CB47}" type="pres">
      <dgm:prSet presAssocID="{6BB82728-D37B-4CAE-A47F-45608F8C9BEE}" presName="hierChild4" presStyleCnt="0"/>
      <dgm:spPr/>
      <dgm:t>
        <a:bodyPr/>
        <a:lstStyle/>
        <a:p>
          <a:endParaRPr lang="en-US"/>
        </a:p>
      </dgm:t>
    </dgm:pt>
    <dgm:pt modelId="{3D7B9A12-BA7C-456B-9729-DBE6230EB52A}" type="pres">
      <dgm:prSet presAssocID="{4337916D-6669-4DB5-A115-F72BC6FEEB8B}" presName="Name17" presStyleLbl="parChTrans1D3" presStyleIdx="7" presStyleCnt="9" custSzY="940010"/>
      <dgm:spPr/>
      <dgm:t>
        <a:bodyPr/>
        <a:lstStyle/>
        <a:p>
          <a:pPr rtl="1"/>
          <a:endParaRPr lang="fa-IR"/>
        </a:p>
      </dgm:t>
    </dgm:pt>
    <dgm:pt modelId="{D02F6344-BA2C-4A76-9247-F63EBC4C1BAB}" type="pres">
      <dgm:prSet presAssocID="{4836EC60-6B98-4659-9C47-B482B2420DF5}" presName="hierRoot3" presStyleCnt="0"/>
      <dgm:spPr/>
      <dgm:t>
        <a:bodyPr/>
        <a:lstStyle/>
        <a:p>
          <a:endParaRPr lang="en-US"/>
        </a:p>
      </dgm:t>
    </dgm:pt>
    <dgm:pt modelId="{19E0F9E5-AD06-432B-B2D6-E9813333C8A8}" type="pres">
      <dgm:prSet presAssocID="{4836EC60-6B98-4659-9C47-B482B2420DF5}" presName="composite3" presStyleCnt="0"/>
      <dgm:spPr/>
      <dgm:t>
        <a:bodyPr/>
        <a:lstStyle/>
        <a:p>
          <a:endParaRPr lang="en-US"/>
        </a:p>
      </dgm:t>
    </dgm:pt>
    <dgm:pt modelId="{54F5BC50-EBC7-4C4B-A3D4-0EB41E07BDBE}" type="pres">
      <dgm:prSet presAssocID="{4836EC60-6B98-4659-9C47-B482B2420DF5}" presName="background3" presStyleLbl="node3" presStyleIdx="7" presStyleCnt="9"/>
      <dgm:spPr/>
      <dgm:t>
        <a:bodyPr/>
        <a:lstStyle/>
        <a:p>
          <a:endParaRPr lang="en-US"/>
        </a:p>
      </dgm:t>
    </dgm:pt>
    <dgm:pt modelId="{6D9D1A72-EB61-4193-AB48-3098387601D4}" type="pres">
      <dgm:prSet presAssocID="{4836EC60-6B98-4659-9C47-B482B2420DF5}" presName="text3" presStyleLbl="fgAcc3" presStyleIdx="7" presStyleCnt="9" custScaleY="19887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5A9CBFE2-F0AE-48AD-8F25-49CE97BBD14B}" type="pres">
      <dgm:prSet presAssocID="{4836EC60-6B98-4659-9C47-B482B2420DF5}" presName="hierChild4" presStyleCnt="0"/>
      <dgm:spPr/>
      <dgm:t>
        <a:bodyPr/>
        <a:lstStyle/>
        <a:p>
          <a:endParaRPr lang="en-US"/>
        </a:p>
      </dgm:t>
    </dgm:pt>
    <dgm:pt modelId="{0E9FC175-E507-4815-8690-53813BA310AE}" type="pres">
      <dgm:prSet presAssocID="{6304EF7C-67A6-4064-AEB2-93DA59071D73}" presName="Name17" presStyleLbl="parChTrans1D3" presStyleIdx="8" presStyleCnt="9"/>
      <dgm:spPr/>
      <dgm:t>
        <a:bodyPr/>
        <a:lstStyle/>
        <a:p>
          <a:endParaRPr lang="en-US"/>
        </a:p>
      </dgm:t>
    </dgm:pt>
    <dgm:pt modelId="{E417EEB2-BB1B-419A-85EB-EB3CF1867902}" type="pres">
      <dgm:prSet presAssocID="{734AE7AE-EBA7-4CE1-91B9-284C6D364E9A}" presName="hierRoot3" presStyleCnt="0"/>
      <dgm:spPr/>
      <dgm:t>
        <a:bodyPr/>
        <a:lstStyle/>
        <a:p>
          <a:endParaRPr lang="en-US"/>
        </a:p>
      </dgm:t>
    </dgm:pt>
    <dgm:pt modelId="{00AFBC3B-B0DA-45CC-8CF7-82F2533ED2DD}" type="pres">
      <dgm:prSet presAssocID="{734AE7AE-EBA7-4CE1-91B9-284C6D364E9A}" presName="composite3" presStyleCnt="0"/>
      <dgm:spPr/>
      <dgm:t>
        <a:bodyPr/>
        <a:lstStyle/>
        <a:p>
          <a:endParaRPr lang="en-US"/>
        </a:p>
      </dgm:t>
    </dgm:pt>
    <dgm:pt modelId="{257C4FD3-38A9-4956-AD0B-E4479FE8411A}" type="pres">
      <dgm:prSet presAssocID="{734AE7AE-EBA7-4CE1-91B9-284C6D364E9A}" presName="background3" presStyleLbl="node3" presStyleIdx="8" presStyleCnt="9"/>
      <dgm:spPr/>
      <dgm:t>
        <a:bodyPr/>
        <a:lstStyle/>
        <a:p>
          <a:endParaRPr lang="en-US"/>
        </a:p>
      </dgm:t>
    </dgm:pt>
    <dgm:pt modelId="{70D20E91-BE49-4D0E-A38C-463515976762}" type="pres">
      <dgm:prSet presAssocID="{734AE7AE-EBA7-4CE1-91B9-284C6D364E9A}" presName="text3" presStyleLbl="fgAcc3" presStyleIdx="8" presStyleCnt="9" custScaleY="2001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D0BD33-DCAD-4994-8AE0-B126E6FC2D91}" type="pres">
      <dgm:prSet presAssocID="{734AE7AE-EBA7-4CE1-91B9-284C6D364E9A}" presName="hierChild4" presStyleCnt="0"/>
      <dgm:spPr/>
      <dgm:t>
        <a:bodyPr/>
        <a:lstStyle/>
        <a:p>
          <a:endParaRPr lang="en-US"/>
        </a:p>
      </dgm:t>
    </dgm:pt>
  </dgm:ptLst>
  <dgm:cxnLst>
    <dgm:cxn modelId="{9C404F2E-9204-4E7F-BEC0-A7B3007FAA71}" type="presOf" srcId="{DE5C5290-CB4C-49FF-AAAE-066445121DE2}" destId="{44A601F0-959D-449D-84B3-B535B8F46C13}" srcOrd="0" destOrd="0" presId="urn:microsoft.com/office/officeart/2005/8/layout/hierarchy1"/>
    <dgm:cxn modelId="{F624397C-676A-43CF-9AEA-9DA7C64AFD86}" type="presOf" srcId="{6BB82728-D37B-4CAE-A47F-45608F8C9BEE}" destId="{71F10613-881F-4550-9433-5C3D45896D28}" srcOrd="0" destOrd="0" presId="urn:microsoft.com/office/officeart/2005/8/layout/hierarchy1"/>
    <dgm:cxn modelId="{2A7021B9-9990-4D7A-B09E-A35DF31AAF9D}" srcId="{36D69315-8CAC-48D6-AABD-111C14E0ABC2}" destId="{CE87A0F4-57A1-4193-A9D8-B09EB7CBDED9}" srcOrd="1" destOrd="0" parTransId="{1CE8009F-38B7-44BB-A095-281F647894A5}" sibTransId="{88842A52-0B76-402D-98F0-FF531BCA8FDB}"/>
    <dgm:cxn modelId="{82D46FC1-86FA-4785-8FEB-FCF796F3DD68}" srcId="{DE5C5290-CB4C-49FF-AAAE-066445121DE2}" destId="{1DBEB76E-E9A2-4679-84BC-B4BCD8BC44CF}" srcOrd="1" destOrd="0" parTransId="{7B311862-6FBA-40C4-AE5E-83DC73994CB0}" sibTransId="{62768F55-4CB4-4B00-9593-F77C7B54A530}"/>
    <dgm:cxn modelId="{A9F8DA18-01CB-4E38-AB5E-29C900863ED2}" type="presOf" srcId="{4836EC60-6B98-4659-9C47-B482B2420DF5}" destId="{6D9D1A72-EB61-4193-AB48-3098387601D4}" srcOrd="0" destOrd="0" presId="urn:microsoft.com/office/officeart/2005/8/layout/hierarchy1"/>
    <dgm:cxn modelId="{8C8A5C5A-7A37-4753-B505-281634EAA140}" srcId="{DE5C5290-CB4C-49FF-AAAE-066445121DE2}" destId="{97F96E52-0EDD-4AE2-9A69-DD92CA583598}" srcOrd="2" destOrd="0" parTransId="{0106F62E-2743-4462-951E-BE3B3D142EA0}" sibTransId="{1A3D6DF9-E91A-4C3D-AE3C-845FC427D906}"/>
    <dgm:cxn modelId="{B1EF7E19-52FB-4E8F-9361-B7363569A85E}" type="presOf" srcId="{3DD03468-9070-45D6-917C-69DEED363B5F}" destId="{E09DEE53-7C70-4A73-945A-6D132C988A4C}" srcOrd="0" destOrd="0" presId="urn:microsoft.com/office/officeart/2005/8/layout/hierarchy1"/>
    <dgm:cxn modelId="{066710C2-080C-4D60-84C4-9ED00BE04C05}" srcId="{CE87A0F4-57A1-4193-A9D8-B09EB7CBDED9}" destId="{510CA3B9-A919-4B00-9B9C-6CA54775BC5B}" srcOrd="0" destOrd="0" parTransId="{D1CC176A-9290-4CDF-87B2-756A3FC1AF56}" sibTransId="{E5E55FCA-9EBB-4D3E-AAAD-ED923AD7F801}"/>
    <dgm:cxn modelId="{92AA007D-392C-46E1-A3DB-6B30AD86EB4A}" type="presOf" srcId="{6304EF7C-67A6-4064-AEB2-93DA59071D73}" destId="{0E9FC175-E507-4815-8690-53813BA310AE}" srcOrd="0" destOrd="0" presId="urn:microsoft.com/office/officeart/2005/8/layout/hierarchy1"/>
    <dgm:cxn modelId="{99199839-3E42-4264-A143-AF6A86102C33}" srcId="{36D69315-8CAC-48D6-AABD-111C14E0ABC2}" destId="{5BB16D8C-4D2D-4EF5-AFDB-A78E63DE1A97}" srcOrd="2" destOrd="0" parTransId="{5BC16D14-6D76-4894-941C-0B1E89764379}" sibTransId="{B8FA2198-BD0D-4DC9-8D09-06C6D00859DD}"/>
    <dgm:cxn modelId="{DBCEED0E-80B4-4783-9FEB-000DC9B9E1D4}" type="presOf" srcId="{5835A7C7-4AB9-4840-BCA1-7A6479FBBD4B}" destId="{D65FEB95-D598-40B8-8871-CAF27FEB0DD0}" srcOrd="0" destOrd="0" presId="urn:microsoft.com/office/officeart/2005/8/layout/hierarchy1"/>
    <dgm:cxn modelId="{2EA2B942-78CF-4DBF-8783-251ABDB43534}" srcId="{1610684A-D0D9-4C11-9808-CB03B3492307}" destId="{36D69315-8CAC-48D6-AABD-111C14E0ABC2}" srcOrd="0" destOrd="0" parTransId="{C8457FA2-BB16-4599-A048-BB845E12BB5F}" sibTransId="{002E79D7-E7AB-47B4-8257-9330B26B4E61}"/>
    <dgm:cxn modelId="{71EA0EB8-C8A6-46AE-8F79-61F91D8BA735}" type="presOf" srcId="{734AE7AE-EBA7-4CE1-91B9-284C6D364E9A}" destId="{70D20E91-BE49-4D0E-A38C-463515976762}" srcOrd="0" destOrd="0" presId="urn:microsoft.com/office/officeart/2005/8/layout/hierarchy1"/>
    <dgm:cxn modelId="{B5A20CA1-E15E-4759-A995-E129B14138F2}" type="presOf" srcId="{0106F62E-2743-4462-951E-BE3B3D142EA0}" destId="{676AE204-CA15-4383-89D3-A25739CD462F}" srcOrd="0" destOrd="0" presId="urn:microsoft.com/office/officeart/2005/8/layout/hierarchy1"/>
    <dgm:cxn modelId="{373702FC-4707-4E8E-8D93-B9DD189A17A1}" type="presOf" srcId="{C548AF03-FE36-476F-8764-882AA7048881}" destId="{894A7F55-F515-4B66-86EA-5AFFE259E3B5}" srcOrd="0" destOrd="0" presId="urn:microsoft.com/office/officeart/2005/8/layout/hierarchy1"/>
    <dgm:cxn modelId="{6E41A85E-B121-45F2-8763-E2E1F06AF140}" type="presOf" srcId="{1610684A-D0D9-4C11-9808-CB03B3492307}" destId="{B7D0372C-2DA7-41A0-853C-6DD54225CD00}" srcOrd="0" destOrd="0" presId="urn:microsoft.com/office/officeart/2005/8/layout/hierarchy1"/>
    <dgm:cxn modelId="{F22D80AB-FD74-432D-B5F5-1CC651FB5505}" srcId="{DE5C5290-CB4C-49FF-AAAE-066445121DE2}" destId="{43563B32-264F-4DEA-B7B7-8638FED4C701}" srcOrd="3" destOrd="0" parTransId="{F75695FF-4982-466D-920C-9F4E3961A0A1}" sibTransId="{EFC7F833-1011-41B4-8EA1-7E2CF2FA5F8D}"/>
    <dgm:cxn modelId="{BD6E5B6C-4506-425B-97EA-01F96E0B578A}" srcId="{5BB16D8C-4D2D-4EF5-AFDB-A78E63DE1A97}" destId="{6BB82728-D37B-4CAE-A47F-45608F8C9BEE}" srcOrd="0" destOrd="0" parTransId="{95622CE4-4304-4D3D-B77A-D47637E8EBBB}" sibTransId="{86AA3B87-7D5D-46F8-9759-6ABB15E4BE00}"/>
    <dgm:cxn modelId="{0B663EE8-BCB0-4CC6-B87A-A249D9759E42}" type="presOf" srcId="{510CA3B9-A919-4B00-9B9C-6CA54775BC5B}" destId="{56EEF800-B998-497F-A30C-F9C2C28FD1C3}" srcOrd="0" destOrd="0" presId="urn:microsoft.com/office/officeart/2005/8/layout/hierarchy1"/>
    <dgm:cxn modelId="{852F7B1C-72FF-4F67-BAE7-BDDA0A4A35B0}" type="presOf" srcId="{983A8A0C-AE53-4E02-9951-42ED627BD826}" destId="{31BA07A3-83F8-43F6-AFA9-21AB271CE097}" srcOrd="0" destOrd="0" presId="urn:microsoft.com/office/officeart/2005/8/layout/hierarchy1"/>
    <dgm:cxn modelId="{C6930552-8D21-4913-B8DF-EAAC791DC946}" srcId="{DE5C5290-CB4C-49FF-AAAE-066445121DE2}" destId="{3DD03468-9070-45D6-917C-69DEED363B5F}" srcOrd="0" destOrd="0" parTransId="{C548AF03-FE36-476F-8764-882AA7048881}" sibTransId="{D6DD3259-87C5-4EEE-8729-5F3C1CD9AFB8}"/>
    <dgm:cxn modelId="{D2CF6252-0BE5-4D52-A984-429F659A6CC1}" type="presOf" srcId="{95622CE4-4304-4D3D-B77A-D47637E8EBBB}" destId="{77F7DD29-315E-4C81-88E5-07A82824E016}" srcOrd="0" destOrd="0" presId="urn:microsoft.com/office/officeart/2005/8/layout/hierarchy1"/>
    <dgm:cxn modelId="{918AB936-386C-4774-B264-CC9F4849315A}" type="presOf" srcId="{4337916D-6669-4DB5-A115-F72BC6FEEB8B}" destId="{3D7B9A12-BA7C-456B-9729-DBE6230EB52A}" srcOrd="0" destOrd="0" presId="urn:microsoft.com/office/officeart/2005/8/layout/hierarchy1"/>
    <dgm:cxn modelId="{71DB9D28-D354-4DF8-9CA4-59D6F7F440FA}" srcId="{36D69315-8CAC-48D6-AABD-111C14E0ABC2}" destId="{DE5C5290-CB4C-49FF-AAAE-066445121DE2}" srcOrd="0" destOrd="0" parTransId="{D49D1E9E-1364-47EC-A355-DEF410C1D724}" sibTransId="{B9B1D9C1-B257-4CDB-B636-D45E38416CF1}"/>
    <dgm:cxn modelId="{0A8D7B26-36B4-4CD5-BFAB-C9BD1750129F}" srcId="{5BB16D8C-4D2D-4EF5-AFDB-A78E63DE1A97}" destId="{4836EC60-6B98-4659-9C47-B482B2420DF5}" srcOrd="1" destOrd="0" parTransId="{4337916D-6669-4DB5-A115-F72BC6FEEB8B}" sibTransId="{0840EE28-8BD9-4E24-BD6B-B1110EFED84F}"/>
    <dgm:cxn modelId="{AB683847-365B-481F-88FF-26BCF3525466}" type="presOf" srcId="{5BB16D8C-4D2D-4EF5-AFDB-A78E63DE1A97}" destId="{E4CF5EAB-7774-4AB1-87DE-4E9FC068983E}" srcOrd="0" destOrd="0" presId="urn:microsoft.com/office/officeart/2005/8/layout/hierarchy1"/>
    <dgm:cxn modelId="{9E51CF83-DF1D-42A5-8FDB-6A6F58116190}" type="presOf" srcId="{43563B32-264F-4DEA-B7B7-8638FED4C701}" destId="{FCAB020C-A967-495C-ADC9-A571B0273BEA}" srcOrd="0" destOrd="0" presId="urn:microsoft.com/office/officeart/2005/8/layout/hierarchy1"/>
    <dgm:cxn modelId="{6640A064-FE0B-4040-8561-4F7320DD23B8}" type="presOf" srcId="{97F96E52-0EDD-4AE2-9A69-DD92CA583598}" destId="{76430378-D085-4CA4-A5A9-E9AACAE0242D}" srcOrd="0" destOrd="0" presId="urn:microsoft.com/office/officeart/2005/8/layout/hierarchy1"/>
    <dgm:cxn modelId="{17F880CC-9295-4D54-AF35-B9DF11EBDE2F}" type="presOf" srcId="{36D69315-8CAC-48D6-AABD-111C14E0ABC2}" destId="{BBCCE0CB-1E7D-4164-8B4A-D327151C9F31}" srcOrd="0" destOrd="0" presId="urn:microsoft.com/office/officeart/2005/8/layout/hierarchy1"/>
    <dgm:cxn modelId="{424ABB7E-451E-4684-98C6-B05FDCE67C90}" srcId="{5BB16D8C-4D2D-4EF5-AFDB-A78E63DE1A97}" destId="{734AE7AE-EBA7-4CE1-91B9-284C6D364E9A}" srcOrd="2" destOrd="0" parTransId="{6304EF7C-67A6-4064-AEB2-93DA59071D73}" sibTransId="{96579DB9-9AAE-4CC1-A640-6B940720BCF9}"/>
    <dgm:cxn modelId="{F5672905-C67A-4685-9D44-1C74D4247F57}" type="presOf" srcId="{1CE8009F-38B7-44BB-A095-281F647894A5}" destId="{E813B818-4C85-49C6-B696-ACF628684CE7}" srcOrd="0" destOrd="0" presId="urn:microsoft.com/office/officeart/2005/8/layout/hierarchy1"/>
    <dgm:cxn modelId="{F4C82DDB-85B7-407C-BAAD-F5FA06B80251}" type="presOf" srcId="{1DBEB76E-E9A2-4679-84BC-B4BCD8BC44CF}" destId="{D9AADBFB-12F9-458A-A6AE-BD6B30D163D1}" srcOrd="0" destOrd="0" presId="urn:microsoft.com/office/officeart/2005/8/layout/hierarchy1"/>
    <dgm:cxn modelId="{B5341D23-CEB5-4682-95C0-ADADA1843996}" srcId="{CE87A0F4-57A1-4193-A9D8-B09EB7CBDED9}" destId="{983A8A0C-AE53-4E02-9951-42ED627BD826}" srcOrd="1" destOrd="0" parTransId="{5835A7C7-4AB9-4840-BCA1-7A6479FBBD4B}" sibTransId="{FE3B4D5A-A43D-46F0-8218-4588F904493A}"/>
    <dgm:cxn modelId="{BD2238EF-D8FD-431B-8397-0326C1B97345}" type="presOf" srcId="{CE87A0F4-57A1-4193-A9D8-B09EB7CBDED9}" destId="{F4D64922-FD7B-4070-9109-B950D65ABB1E}" srcOrd="0" destOrd="0" presId="urn:microsoft.com/office/officeart/2005/8/layout/hierarchy1"/>
    <dgm:cxn modelId="{3CDE3009-C807-4DC0-B883-51A1AA4321F6}" type="presOf" srcId="{7B311862-6FBA-40C4-AE5E-83DC73994CB0}" destId="{7C3A2648-4FF3-4542-9BE1-1ECB9E3759CC}" srcOrd="0" destOrd="0" presId="urn:microsoft.com/office/officeart/2005/8/layout/hierarchy1"/>
    <dgm:cxn modelId="{5213EE0C-07A9-4D3A-88B1-BC259C50A38F}" type="presOf" srcId="{F75695FF-4982-466D-920C-9F4E3961A0A1}" destId="{4160B30F-B801-41E5-B6DC-0D7DD1DF9B6F}" srcOrd="0" destOrd="0" presId="urn:microsoft.com/office/officeart/2005/8/layout/hierarchy1"/>
    <dgm:cxn modelId="{45344BA6-1FE0-4D97-9DC0-E37BBB42ED61}" type="presOf" srcId="{D49D1E9E-1364-47EC-A355-DEF410C1D724}" destId="{230A6F3B-AA52-4ABD-A0ED-4C918962175E}" srcOrd="0" destOrd="0" presId="urn:microsoft.com/office/officeart/2005/8/layout/hierarchy1"/>
    <dgm:cxn modelId="{56960617-AC26-455B-BD45-971F4EB2D392}" type="presOf" srcId="{5BC16D14-6D76-4894-941C-0B1E89764379}" destId="{F232686D-7185-4DC0-927D-9F709F842FE1}" srcOrd="0" destOrd="0" presId="urn:microsoft.com/office/officeart/2005/8/layout/hierarchy1"/>
    <dgm:cxn modelId="{C1566D5C-A484-463F-BA23-DD7D7EF678AD}" type="presOf" srcId="{D1CC176A-9290-4CDF-87B2-756A3FC1AF56}" destId="{EDCE0213-2B51-4652-8337-BF1E3B20A748}" srcOrd="0" destOrd="0" presId="urn:microsoft.com/office/officeart/2005/8/layout/hierarchy1"/>
    <dgm:cxn modelId="{5240DBA6-5830-4F78-A2D0-2293E81CEEF9}" type="presParOf" srcId="{B7D0372C-2DA7-41A0-853C-6DD54225CD00}" destId="{03315F65-33EF-426F-A762-BF079DB43400}" srcOrd="0" destOrd="0" presId="urn:microsoft.com/office/officeart/2005/8/layout/hierarchy1"/>
    <dgm:cxn modelId="{9296DC82-E867-43F5-B3DD-971E348FA8F5}" type="presParOf" srcId="{03315F65-33EF-426F-A762-BF079DB43400}" destId="{782DA41F-7410-4C49-BECB-956D5DD07337}" srcOrd="0" destOrd="0" presId="urn:microsoft.com/office/officeart/2005/8/layout/hierarchy1"/>
    <dgm:cxn modelId="{551018B4-20A6-4994-9FBD-1F1862F6FB84}" type="presParOf" srcId="{782DA41F-7410-4C49-BECB-956D5DD07337}" destId="{9A73A56A-5BAD-45E5-AF6D-1B1179C6DE79}" srcOrd="0" destOrd="0" presId="urn:microsoft.com/office/officeart/2005/8/layout/hierarchy1"/>
    <dgm:cxn modelId="{308A1634-F275-4D50-9E83-719C519BB340}" type="presParOf" srcId="{782DA41F-7410-4C49-BECB-956D5DD07337}" destId="{BBCCE0CB-1E7D-4164-8B4A-D327151C9F31}" srcOrd="1" destOrd="0" presId="urn:microsoft.com/office/officeart/2005/8/layout/hierarchy1"/>
    <dgm:cxn modelId="{8DA87AC1-57DB-4C84-B04E-69643FE9795A}" type="presParOf" srcId="{03315F65-33EF-426F-A762-BF079DB43400}" destId="{96E752D9-25D1-4595-9258-C802AC0974B6}" srcOrd="1" destOrd="0" presId="urn:microsoft.com/office/officeart/2005/8/layout/hierarchy1"/>
    <dgm:cxn modelId="{4FDBEBC8-1AE0-4170-BC10-DD7BDF509D99}" type="presParOf" srcId="{96E752D9-25D1-4595-9258-C802AC0974B6}" destId="{230A6F3B-AA52-4ABD-A0ED-4C918962175E}" srcOrd="0" destOrd="0" presId="urn:microsoft.com/office/officeart/2005/8/layout/hierarchy1"/>
    <dgm:cxn modelId="{0A833065-8144-4DC8-B784-17C63F960E72}" type="presParOf" srcId="{96E752D9-25D1-4595-9258-C802AC0974B6}" destId="{13C2E8D1-9A55-4A0F-A7E0-43BAD175D798}" srcOrd="1" destOrd="0" presId="urn:microsoft.com/office/officeart/2005/8/layout/hierarchy1"/>
    <dgm:cxn modelId="{D02F3E2C-890B-46C3-A579-179DFEDBE6E0}" type="presParOf" srcId="{13C2E8D1-9A55-4A0F-A7E0-43BAD175D798}" destId="{68071B55-BFFB-4EEB-89C8-C48EF79D32E1}" srcOrd="0" destOrd="0" presId="urn:microsoft.com/office/officeart/2005/8/layout/hierarchy1"/>
    <dgm:cxn modelId="{61E59C0B-FE87-4EA0-BBDC-C0B3EED19DFB}" type="presParOf" srcId="{68071B55-BFFB-4EEB-89C8-C48EF79D32E1}" destId="{80505E4F-67E4-47BB-8BDB-F58DCD5E1292}" srcOrd="0" destOrd="0" presId="urn:microsoft.com/office/officeart/2005/8/layout/hierarchy1"/>
    <dgm:cxn modelId="{81A209ED-E99F-4415-8F48-3FA1AB3DF286}" type="presParOf" srcId="{68071B55-BFFB-4EEB-89C8-C48EF79D32E1}" destId="{44A601F0-959D-449D-84B3-B535B8F46C13}" srcOrd="1" destOrd="0" presId="urn:microsoft.com/office/officeart/2005/8/layout/hierarchy1"/>
    <dgm:cxn modelId="{4029E5CC-E879-42F7-87D8-F54EB469D0B2}" type="presParOf" srcId="{13C2E8D1-9A55-4A0F-A7E0-43BAD175D798}" destId="{C661C0DB-0C19-4198-AE1F-58BB498CAB48}" srcOrd="1" destOrd="0" presId="urn:microsoft.com/office/officeart/2005/8/layout/hierarchy1"/>
    <dgm:cxn modelId="{FC0FF49B-9EB4-4B4E-9DCF-C8BF15A5D2B3}" type="presParOf" srcId="{C661C0DB-0C19-4198-AE1F-58BB498CAB48}" destId="{894A7F55-F515-4B66-86EA-5AFFE259E3B5}" srcOrd="0" destOrd="0" presId="urn:microsoft.com/office/officeart/2005/8/layout/hierarchy1"/>
    <dgm:cxn modelId="{5424EDF6-7E6F-4A5B-91EE-9DD6F9E263D9}" type="presParOf" srcId="{C661C0DB-0C19-4198-AE1F-58BB498CAB48}" destId="{30407766-96CD-4B1C-8228-32D4992EED5A}" srcOrd="1" destOrd="0" presId="urn:microsoft.com/office/officeart/2005/8/layout/hierarchy1"/>
    <dgm:cxn modelId="{CB488C5B-EB0F-4E16-809A-E4B16D2C4F91}" type="presParOf" srcId="{30407766-96CD-4B1C-8228-32D4992EED5A}" destId="{A3B4B109-F93D-4F62-BD3F-984E3DD0983E}" srcOrd="0" destOrd="0" presId="urn:microsoft.com/office/officeart/2005/8/layout/hierarchy1"/>
    <dgm:cxn modelId="{260728B3-8A63-4B5F-BB54-FB1838475B0C}" type="presParOf" srcId="{A3B4B109-F93D-4F62-BD3F-984E3DD0983E}" destId="{66653AB0-DAFB-4EBC-884E-3EC03423E495}" srcOrd="0" destOrd="0" presId="urn:microsoft.com/office/officeart/2005/8/layout/hierarchy1"/>
    <dgm:cxn modelId="{C0345112-7389-4315-8874-D8D1C8D3EABD}" type="presParOf" srcId="{A3B4B109-F93D-4F62-BD3F-984E3DD0983E}" destId="{E09DEE53-7C70-4A73-945A-6D132C988A4C}" srcOrd="1" destOrd="0" presId="urn:microsoft.com/office/officeart/2005/8/layout/hierarchy1"/>
    <dgm:cxn modelId="{E7D1AB1C-70DC-4D5E-B81D-09025B272FC0}" type="presParOf" srcId="{30407766-96CD-4B1C-8228-32D4992EED5A}" destId="{C7CDBC98-CF45-412B-9EA5-9668715BA9AF}" srcOrd="1" destOrd="0" presId="urn:microsoft.com/office/officeart/2005/8/layout/hierarchy1"/>
    <dgm:cxn modelId="{5A9FCB1D-1681-4907-9196-6C1F55EFB8E8}" type="presParOf" srcId="{C661C0DB-0C19-4198-AE1F-58BB498CAB48}" destId="{7C3A2648-4FF3-4542-9BE1-1ECB9E3759CC}" srcOrd="2" destOrd="0" presId="urn:microsoft.com/office/officeart/2005/8/layout/hierarchy1"/>
    <dgm:cxn modelId="{2709AC16-71CE-4A54-80BD-E093ACD34314}" type="presParOf" srcId="{C661C0DB-0C19-4198-AE1F-58BB498CAB48}" destId="{EC872321-0663-4F3A-AEA2-A36DD32D323E}" srcOrd="3" destOrd="0" presId="urn:microsoft.com/office/officeart/2005/8/layout/hierarchy1"/>
    <dgm:cxn modelId="{02E5E580-7500-4C05-92EE-0EF1CB14F37A}" type="presParOf" srcId="{EC872321-0663-4F3A-AEA2-A36DD32D323E}" destId="{F6BE211F-542A-4B21-B822-59E1478C58E9}" srcOrd="0" destOrd="0" presId="urn:microsoft.com/office/officeart/2005/8/layout/hierarchy1"/>
    <dgm:cxn modelId="{2FA8900F-E006-4278-B792-6C451AF30540}" type="presParOf" srcId="{F6BE211F-542A-4B21-B822-59E1478C58E9}" destId="{D6FE5025-441A-4284-80DD-776538F9F4DE}" srcOrd="0" destOrd="0" presId="urn:microsoft.com/office/officeart/2005/8/layout/hierarchy1"/>
    <dgm:cxn modelId="{9D766796-6502-424A-95E8-54AD4C908722}" type="presParOf" srcId="{F6BE211F-542A-4B21-B822-59E1478C58E9}" destId="{D9AADBFB-12F9-458A-A6AE-BD6B30D163D1}" srcOrd="1" destOrd="0" presId="urn:microsoft.com/office/officeart/2005/8/layout/hierarchy1"/>
    <dgm:cxn modelId="{10E20A76-DC8D-4D95-A93E-72CC419C5BF9}" type="presParOf" srcId="{EC872321-0663-4F3A-AEA2-A36DD32D323E}" destId="{3AF9FAEC-7A54-4B63-B147-97CE1BB67BC5}" srcOrd="1" destOrd="0" presId="urn:microsoft.com/office/officeart/2005/8/layout/hierarchy1"/>
    <dgm:cxn modelId="{4E9E0055-20FA-4B5E-ACAB-39FF4766FEF4}" type="presParOf" srcId="{C661C0DB-0C19-4198-AE1F-58BB498CAB48}" destId="{676AE204-CA15-4383-89D3-A25739CD462F}" srcOrd="4" destOrd="0" presId="urn:microsoft.com/office/officeart/2005/8/layout/hierarchy1"/>
    <dgm:cxn modelId="{2B60EE0E-39AF-49C5-A9C6-798BB1BAF1BB}" type="presParOf" srcId="{C661C0DB-0C19-4198-AE1F-58BB498CAB48}" destId="{2A22C47B-912E-44A2-A129-C50A1DE8DE06}" srcOrd="5" destOrd="0" presId="urn:microsoft.com/office/officeart/2005/8/layout/hierarchy1"/>
    <dgm:cxn modelId="{3370EDD1-9650-47C2-A685-F1A499B70630}" type="presParOf" srcId="{2A22C47B-912E-44A2-A129-C50A1DE8DE06}" destId="{46D41AD5-DC0E-4E65-8A75-299D132C048D}" srcOrd="0" destOrd="0" presId="urn:microsoft.com/office/officeart/2005/8/layout/hierarchy1"/>
    <dgm:cxn modelId="{206A9292-5C23-40E9-89AA-2D357255F827}" type="presParOf" srcId="{46D41AD5-DC0E-4E65-8A75-299D132C048D}" destId="{9FC28182-4CB7-4B94-9811-D48780469AD4}" srcOrd="0" destOrd="0" presId="urn:microsoft.com/office/officeart/2005/8/layout/hierarchy1"/>
    <dgm:cxn modelId="{2CABA2D9-C562-4738-8C78-F3389E28A9A4}" type="presParOf" srcId="{46D41AD5-DC0E-4E65-8A75-299D132C048D}" destId="{76430378-D085-4CA4-A5A9-E9AACAE0242D}" srcOrd="1" destOrd="0" presId="urn:microsoft.com/office/officeart/2005/8/layout/hierarchy1"/>
    <dgm:cxn modelId="{D2D918C8-A4E5-4C80-ABAA-6C201E793F2E}" type="presParOf" srcId="{2A22C47B-912E-44A2-A129-C50A1DE8DE06}" destId="{04496C72-E836-46DD-9430-8B9946A63B8F}" srcOrd="1" destOrd="0" presId="urn:microsoft.com/office/officeart/2005/8/layout/hierarchy1"/>
    <dgm:cxn modelId="{97233F13-1552-4BBF-ACC1-9004A07679C9}" type="presParOf" srcId="{C661C0DB-0C19-4198-AE1F-58BB498CAB48}" destId="{4160B30F-B801-41E5-B6DC-0D7DD1DF9B6F}" srcOrd="6" destOrd="0" presId="urn:microsoft.com/office/officeart/2005/8/layout/hierarchy1"/>
    <dgm:cxn modelId="{D0209B81-A7EE-415F-B46B-501C7DBE8C31}" type="presParOf" srcId="{C661C0DB-0C19-4198-AE1F-58BB498CAB48}" destId="{9DBF2BF9-5D6F-450A-BE7C-E3615D9C33F4}" srcOrd="7" destOrd="0" presId="urn:microsoft.com/office/officeart/2005/8/layout/hierarchy1"/>
    <dgm:cxn modelId="{93F9918D-3883-4FF7-ABBF-79BBA1321057}" type="presParOf" srcId="{9DBF2BF9-5D6F-450A-BE7C-E3615D9C33F4}" destId="{CFFB5C7D-1881-4051-ABFB-57394F8DE31E}" srcOrd="0" destOrd="0" presId="urn:microsoft.com/office/officeart/2005/8/layout/hierarchy1"/>
    <dgm:cxn modelId="{50F389FC-9E4B-473F-AB43-5BEBA8E7FCFE}" type="presParOf" srcId="{CFFB5C7D-1881-4051-ABFB-57394F8DE31E}" destId="{D521E650-F206-4D08-A850-B708A960EB4C}" srcOrd="0" destOrd="0" presId="urn:microsoft.com/office/officeart/2005/8/layout/hierarchy1"/>
    <dgm:cxn modelId="{2704204D-2723-436D-9B9A-C0EFC47B2925}" type="presParOf" srcId="{CFFB5C7D-1881-4051-ABFB-57394F8DE31E}" destId="{FCAB020C-A967-495C-ADC9-A571B0273BEA}" srcOrd="1" destOrd="0" presId="urn:microsoft.com/office/officeart/2005/8/layout/hierarchy1"/>
    <dgm:cxn modelId="{23C0E1FD-2B32-455C-88D9-4D5F27976E46}" type="presParOf" srcId="{9DBF2BF9-5D6F-450A-BE7C-E3615D9C33F4}" destId="{8594E488-59F6-4509-9DFD-0A23EFF9B871}" srcOrd="1" destOrd="0" presId="urn:microsoft.com/office/officeart/2005/8/layout/hierarchy1"/>
    <dgm:cxn modelId="{476764C9-D5A6-4179-979C-01475BB7D81A}" type="presParOf" srcId="{96E752D9-25D1-4595-9258-C802AC0974B6}" destId="{E813B818-4C85-49C6-B696-ACF628684CE7}" srcOrd="2" destOrd="0" presId="urn:microsoft.com/office/officeart/2005/8/layout/hierarchy1"/>
    <dgm:cxn modelId="{3DC2CCBE-883E-449F-895B-A640E739EC54}" type="presParOf" srcId="{96E752D9-25D1-4595-9258-C802AC0974B6}" destId="{B0DB9474-193D-456D-B795-2723DC0D6A96}" srcOrd="3" destOrd="0" presId="urn:microsoft.com/office/officeart/2005/8/layout/hierarchy1"/>
    <dgm:cxn modelId="{718618AE-9E95-4CA4-AADD-4E70E69A3011}" type="presParOf" srcId="{B0DB9474-193D-456D-B795-2723DC0D6A96}" destId="{5CD23ECE-94D4-4286-AF7D-3C5830DCB889}" srcOrd="0" destOrd="0" presId="urn:microsoft.com/office/officeart/2005/8/layout/hierarchy1"/>
    <dgm:cxn modelId="{1B00B0E7-D8C9-4BC1-B2FE-F41BFD985077}" type="presParOf" srcId="{5CD23ECE-94D4-4286-AF7D-3C5830DCB889}" destId="{8D3F6B02-E1D1-4DF7-BB9C-240E3E2A4FF0}" srcOrd="0" destOrd="0" presId="urn:microsoft.com/office/officeart/2005/8/layout/hierarchy1"/>
    <dgm:cxn modelId="{D9A2756B-87B9-46A5-ABB0-19D906540C90}" type="presParOf" srcId="{5CD23ECE-94D4-4286-AF7D-3C5830DCB889}" destId="{F4D64922-FD7B-4070-9109-B950D65ABB1E}" srcOrd="1" destOrd="0" presId="urn:microsoft.com/office/officeart/2005/8/layout/hierarchy1"/>
    <dgm:cxn modelId="{9DBBCED5-C72C-4691-A8B1-2EA73CABF306}" type="presParOf" srcId="{B0DB9474-193D-456D-B795-2723DC0D6A96}" destId="{AE2D0DC2-9622-405D-8C3E-E84F214DD25B}" srcOrd="1" destOrd="0" presId="urn:microsoft.com/office/officeart/2005/8/layout/hierarchy1"/>
    <dgm:cxn modelId="{7EC219A0-D250-4165-9D06-45C34DCCE632}" type="presParOf" srcId="{AE2D0DC2-9622-405D-8C3E-E84F214DD25B}" destId="{EDCE0213-2B51-4652-8337-BF1E3B20A748}" srcOrd="0" destOrd="0" presId="urn:microsoft.com/office/officeart/2005/8/layout/hierarchy1"/>
    <dgm:cxn modelId="{8960E2F4-0381-4E49-BD38-B8754E39B235}" type="presParOf" srcId="{AE2D0DC2-9622-405D-8C3E-E84F214DD25B}" destId="{6B19DCE6-41D3-4E77-9A1C-9161709FCB34}" srcOrd="1" destOrd="0" presId="urn:microsoft.com/office/officeart/2005/8/layout/hierarchy1"/>
    <dgm:cxn modelId="{308FA8C3-A406-42EB-A75D-D4480DEB54E7}" type="presParOf" srcId="{6B19DCE6-41D3-4E77-9A1C-9161709FCB34}" destId="{0D653C11-3635-4DE5-A47B-6EA99734CCEC}" srcOrd="0" destOrd="0" presId="urn:microsoft.com/office/officeart/2005/8/layout/hierarchy1"/>
    <dgm:cxn modelId="{41ECF1D7-9C57-4786-8DA2-4DC57AC9EFC1}" type="presParOf" srcId="{0D653C11-3635-4DE5-A47B-6EA99734CCEC}" destId="{69F2D166-2911-4B0A-96CF-0174E4331093}" srcOrd="0" destOrd="0" presId="urn:microsoft.com/office/officeart/2005/8/layout/hierarchy1"/>
    <dgm:cxn modelId="{337C0165-CCF5-4E90-8921-291FF762E35F}" type="presParOf" srcId="{0D653C11-3635-4DE5-A47B-6EA99734CCEC}" destId="{56EEF800-B998-497F-A30C-F9C2C28FD1C3}" srcOrd="1" destOrd="0" presId="urn:microsoft.com/office/officeart/2005/8/layout/hierarchy1"/>
    <dgm:cxn modelId="{975EE67F-8DD7-4467-AFB3-2648017091D0}" type="presParOf" srcId="{6B19DCE6-41D3-4E77-9A1C-9161709FCB34}" destId="{9C9DA4E6-076A-4DD9-8587-F78D34E9A2CE}" srcOrd="1" destOrd="0" presId="urn:microsoft.com/office/officeart/2005/8/layout/hierarchy1"/>
    <dgm:cxn modelId="{A4919143-E98D-4CD9-8986-94C0124B4E99}" type="presParOf" srcId="{AE2D0DC2-9622-405D-8C3E-E84F214DD25B}" destId="{D65FEB95-D598-40B8-8871-CAF27FEB0DD0}" srcOrd="2" destOrd="0" presId="urn:microsoft.com/office/officeart/2005/8/layout/hierarchy1"/>
    <dgm:cxn modelId="{1A61D6FE-F436-4795-85C8-221213742E66}" type="presParOf" srcId="{AE2D0DC2-9622-405D-8C3E-E84F214DD25B}" destId="{E2AE1B49-4D6A-41C5-9BF9-78FAF91B5288}" srcOrd="3" destOrd="0" presId="urn:microsoft.com/office/officeart/2005/8/layout/hierarchy1"/>
    <dgm:cxn modelId="{70244DD3-6480-44A2-B8D1-ACB47F0ED4E6}" type="presParOf" srcId="{E2AE1B49-4D6A-41C5-9BF9-78FAF91B5288}" destId="{ED149906-77E7-4635-AA25-AEB57FD09703}" srcOrd="0" destOrd="0" presId="urn:microsoft.com/office/officeart/2005/8/layout/hierarchy1"/>
    <dgm:cxn modelId="{FE1D394F-172B-43A6-AB65-9E6F4E860020}" type="presParOf" srcId="{ED149906-77E7-4635-AA25-AEB57FD09703}" destId="{075974EE-E2D0-4650-ADA0-E8FEB6B1A6F5}" srcOrd="0" destOrd="0" presId="urn:microsoft.com/office/officeart/2005/8/layout/hierarchy1"/>
    <dgm:cxn modelId="{31B4E77E-0DDC-46C1-A8DC-CA42F94A4003}" type="presParOf" srcId="{ED149906-77E7-4635-AA25-AEB57FD09703}" destId="{31BA07A3-83F8-43F6-AFA9-21AB271CE097}" srcOrd="1" destOrd="0" presId="urn:microsoft.com/office/officeart/2005/8/layout/hierarchy1"/>
    <dgm:cxn modelId="{49D9B703-B368-4FE4-AD9B-0EDFDF69EA83}" type="presParOf" srcId="{E2AE1B49-4D6A-41C5-9BF9-78FAF91B5288}" destId="{0F2F5BBB-4E01-4119-8244-E99BC4ECF898}" srcOrd="1" destOrd="0" presId="urn:microsoft.com/office/officeart/2005/8/layout/hierarchy1"/>
    <dgm:cxn modelId="{8AF20BC9-189F-4C51-B37C-36863A4EFF1A}" type="presParOf" srcId="{96E752D9-25D1-4595-9258-C802AC0974B6}" destId="{F232686D-7185-4DC0-927D-9F709F842FE1}" srcOrd="4" destOrd="0" presId="urn:microsoft.com/office/officeart/2005/8/layout/hierarchy1"/>
    <dgm:cxn modelId="{4F375388-192A-4B0B-BCB8-61AE357C8A8F}" type="presParOf" srcId="{96E752D9-25D1-4595-9258-C802AC0974B6}" destId="{543A791B-FAF9-4D36-AE17-A13D103B67C3}" srcOrd="5" destOrd="0" presId="urn:microsoft.com/office/officeart/2005/8/layout/hierarchy1"/>
    <dgm:cxn modelId="{C6509D5E-45D5-4743-947D-FFF498FDE236}" type="presParOf" srcId="{543A791B-FAF9-4D36-AE17-A13D103B67C3}" destId="{CDF28863-59D7-46A6-AD79-67BF13A84245}" srcOrd="0" destOrd="0" presId="urn:microsoft.com/office/officeart/2005/8/layout/hierarchy1"/>
    <dgm:cxn modelId="{F7F5B48D-21EC-4B87-8E0B-E9A9A892C7BA}" type="presParOf" srcId="{CDF28863-59D7-46A6-AD79-67BF13A84245}" destId="{F858228E-FA72-4901-AA16-A1CB702AF892}" srcOrd="0" destOrd="0" presId="urn:microsoft.com/office/officeart/2005/8/layout/hierarchy1"/>
    <dgm:cxn modelId="{4CB3C0D7-33D6-433A-939B-39A578EE25C2}" type="presParOf" srcId="{CDF28863-59D7-46A6-AD79-67BF13A84245}" destId="{E4CF5EAB-7774-4AB1-87DE-4E9FC068983E}" srcOrd="1" destOrd="0" presId="urn:microsoft.com/office/officeart/2005/8/layout/hierarchy1"/>
    <dgm:cxn modelId="{26990BD4-27E4-4E88-8D0F-51FABBEA9E96}" type="presParOf" srcId="{543A791B-FAF9-4D36-AE17-A13D103B67C3}" destId="{3B6E4C5E-4B53-41EC-8A02-958308E14F8E}" srcOrd="1" destOrd="0" presId="urn:microsoft.com/office/officeart/2005/8/layout/hierarchy1"/>
    <dgm:cxn modelId="{89260CF9-8DD4-4F81-8629-5D03B85118FC}" type="presParOf" srcId="{3B6E4C5E-4B53-41EC-8A02-958308E14F8E}" destId="{77F7DD29-315E-4C81-88E5-07A82824E016}" srcOrd="0" destOrd="0" presId="urn:microsoft.com/office/officeart/2005/8/layout/hierarchy1"/>
    <dgm:cxn modelId="{E87D385B-F619-4FE2-BBE9-2C5859F00DDA}" type="presParOf" srcId="{3B6E4C5E-4B53-41EC-8A02-958308E14F8E}" destId="{32053EB3-B0A2-419B-B46A-2E74061B3502}" srcOrd="1" destOrd="0" presId="urn:microsoft.com/office/officeart/2005/8/layout/hierarchy1"/>
    <dgm:cxn modelId="{2583DD48-C3F6-47B5-85F1-1ABD3429479B}" type="presParOf" srcId="{32053EB3-B0A2-419B-B46A-2E74061B3502}" destId="{997B3D7C-CF5C-4EF4-919C-8E9FF084AF7F}" srcOrd="0" destOrd="0" presId="urn:microsoft.com/office/officeart/2005/8/layout/hierarchy1"/>
    <dgm:cxn modelId="{22A7623A-0591-4FD4-A90C-A82022F9990E}" type="presParOf" srcId="{997B3D7C-CF5C-4EF4-919C-8E9FF084AF7F}" destId="{813DFDD9-F219-42F2-9F54-04C132CBC318}" srcOrd="0" destOrd="0" presId="urn:microsoft.com/office/officeart/2005/8/layout/hierarchy1"/>
    <dgm:cxn modelId="{43A69D9E-1720-4977-B6AF-6C4AFC569DB9}" type="presParOf" srcId="{997B3D7C-CF5C-4EF4-919C-8E9FF084AF7F}" destId="{71F10613-881F-4550-9433-5C3D45896D28}" srcOrd="1" destOrd="0" presId="urn:microsoft.com/office/officeart/2005/8/layout/hierarchy1"/>
    <dgm:cxn modelId="{17135B81-035E-4F85-AE8D-A7B8FF1F3C68}" type="presParOf" srcId="{32053EB3-B0A2-419B-B46A-2E74061B3502}" destId="{44F2C52F-F2A5-4AF0-A215-FB4C5BC6CB47}" srcOrd="1" destOrd="0" presId="urn:microsoft.com/office/officeart/2005/8/layout/hierarchy1"/>
    <dgm:cxn modelId="{EE702F84-1FA5-4A66-9EC6-7D0A8329C7C7}" type="presParOf" srcId="{3B6E4C5E-4B53-41EC-8A02-958308E14F8E}" destId="{3D7B9A12-BA7C-456B-9729-DBE6230EB52A}" srcOrd="2" destOrd="0" presId="urn:microsoft.com/office/officeart/2005/8/layout/hierarchy1"/>
    <dgm:cxn modelId="{A49AE5FD-96F6-4E4E-8A72-B22FD3870D71}" type="presParOf" srcId="{3B6E4C5E-4B53-41EC-8A02-958308E14F8E}" destId="{D02F6344-BA2C-4A76-9247-F63EBC4C1BAB}" srcOrd="3" destOrd="0" presId="urn:microsoft.com/office/officeart/2005/8/layout/hierarchy1"/>
    <dgm:cxn modelId="{7AAB58B6-220D-44C5-A0F5-17FF00313B8F}" type="presParOf" srcId="{D02F6344-BA2C-4A76-9247-F63EBC4C1BAB}" destId="{19E0F9E5-AD06-432B-B2D6-E9813333C8A8}" srcOrd="0" destOrd="0" presId="urn:microsoft.com/office/officeart/2005/8/layout/hierarchy1"/>
    <dgm:cxn modelId="{032A9F27-6EF6-47B1-9A81-2834A0E7FD3E}" type="presParOf" srcId="{19E0F9E5-AD06-432B-B2D6-E9813333C8A8}" destId="{54F5BC50-EBC7-4C4B-A3D4-0EB41E07BDBE}" srcOrd="0" destOrd="0" presId="urn:microsoft.com/office/officeart/2005/8/layout/hierarchy1"/>
    <dgm:cxn modelId="{754A8680-626A-41B2-A213-A78BB5E79F39}" type="presParOf" srcId="{19E0F9E5-AD06-432B-B2D6-E9813333C8A8}" destId="{6D9D1A72-EB61-4193-AB48-3098387601D4}" srcOrd="1" destOrd="0" presId="urn:microsoft.com/office/officeart/2005/8/layout/hierarchy1"/>
    <dgm:cxn modelId="{9F0DDA53-236E-4607-AC56-3823D593A541}" type="presParOf" srcId="{D02F6344-BA2C-4A76-9247-F63EBC4C1BAB}" destId="{5A9CBFE2-F0AE-48AD-8F25-49CE97BBD14B}" srcOrd="1" destOrd="0" presId="urn:microsoft.com/office/officeart/2005/8/layout/hierarchy1"/>
    <dgm:cxn modelId="{4FCDE49C-E8E8-4666-8317-F2638F52AF41}" type="presParOf" srcId="{3B6E4C5E-4B53-41EC-8A02-958308E14F8E}" destId="{0E9FC175-E507-4815-8690-53813BA310AE}" srcOrd="4" destOrd="0" presId="urn:microsoft.com/office/officeart/2005/8/layout/hierarchy1"/>
    <dgm:cxn modelId="{4D9FD58D-8A42-4D3B-8B70-0C1F937F1152}" type="presParOf" srcId="{3B6E4C5E-4B53-41EC-8A02-958308E14F8E}" destId="{E417EEB2-BB1B-419A-85EB-EB3CF1867902}" srcOrd="5" destOrd="0" presId="urn:microsoft.com/office/officeart/2005/8/layout/hierarchy1"/>
    <dgm:cxn modelId="{7417260B-0708-49E1-B14A-2F85E7B5B814}" type="presParOf" srcId="{E417EEB2-BB1B-419A-85EB-EB3CF1867902}" destId="{00AFBC3B-B0DA-45CC-8CF7-82F2533ED2DD}" srcOrd="0" destOrd="0" presId="urn:microsoft.com/office/officeart/2005/8/layout/hierarchy1"/>
    <dgm:cxn modelId="{5D3C3B45-1E49-4A5D-B9F1-DCEE96D5B39E}" type="presParOf" srcId="{00AFBC3B-B0DA-45CC-8CF7-82F2533ED2DD}" destId="{257C4FD3-38A9-4956-AD0B-E4479FE8411A}" srcOrd="0" destOrd="0" presId="urn:microsoft.com/office/officeart/2005/8/layout/hierarchy1"/>
    <dgm:cxn modelId="{03435AE3-963A-4BD9-9B79-62E04806CB92}" type="presParOf" srcId="{00AFBC3B-B0DA-45CC-8CF7-82F2533ED2DD}" destId="{70D20E91-BE49-4D0E-A38C-463515976762}" srcOrd="1" destOrd="0" presId="urn:microsoft.com/office/officeart/2005/8/layout/hierarchy1"/>
    <dgm:cxn modelId="{30F50705-C9B3-4DE2-AF27-ABBAAEE82E73}" type="presParOf" srcId="{E417EEB2-BB1B-419A-85EB-EB3CF1867902}" destId="{F0D0BD33-DCAD-4994-8AE0-B126E6FC2D9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966CEC-B583-4348-A05B-8E34E9428EDA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07235B-F8F5-41D9-A82A-0F3DFD003FBC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fa-IR" sz="2000" b="1" dirty="0" smtClean="0">
              <a:cs typeface="B Nazanin" panose="00000400000000000000" pitchFamily="2" charset="-78"/>
            </a:rPr>
            <a:t>انگیزه معامله‌گران از عقد قرارداد سلف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A0627233-484E-4436-A3D8-33781F3DC755}" type="parTrans" cxnId="{D5B5FCEA-E000-493A-97C6-55E459EDB0CA}">
      <dgm:prSet/>
      <dgm:spPr/>
      <dgm:t>
        <a:bodyPr/>
        <a:lstStyle/>
        <a:p>
          <a:endParaRPr lang="en-US"/>
        </a:p>
      </dgm:t>
    </dgm:pt>
    <dgm:pt modelId="{5343B44D-7768-49D7-A4CC-368039BB2881}" type="sibTrans" cxnId="{D5B5FCEA-E000-493A-97C6-55E459EDB0CA}">
      <dgm:prSet/>
      <dgm:spPr/>
      <dgm:t>
        <a:bodyPr/>
        <a:lstStyle/>
        <a:p>
          <a:endParaRPr lang="en-US"/>
        </a:p>
      </dgm:t>
    </dgm:pt>
    <dgm:pt modelId="{1312B199-A350-42A5-8BD5-F2B47720D65D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1800" b="1" dirty="0" smtClean="0">
              <a:cs typeface="B Nazanin" panose="00000400000000000000" pitchFamily="2" charset="-78"/>
            </a:rPr>
            <a:t>تولیدکننده یا فروشنده</a:t>
          </a:r>
          <a:endParaRPr lang="en-US" sz="1800" b="1" dirty="0">
            <a:cs typeface="B Nazanin" panose="00000400000000000000" pitchFamily="2" charset="-78"/>
          </a:endParaRPr>
        </a:p>
      </dgm:t>
    </dgm:pt>
    <dgm:pt modelId="{A790CCE8-B825-4BC4-9887-A7CCCE8A904E}" type="parTrans" cxnId="{190E4837-7834-4C18-963D-7D4150DD1536}">
      <dgm:prSet/>
      <dgm:spPr/>
      <dgm:t>
        <a:bodyPr/>
        <a:lstStyle/>
        <a:p>
          <a:endParaRPr lang="en-US"/>
        </a:p>
      </dgm:t>
    </dgm:pt>
    <dgm:pt modelId="{794B5394-A540-48E2-A51C-E129FA4196FB}" type="sibTrans" cxnId="{190E4837-7834-4C18-963D-7D4150DD1536}">
      <dgm:prSet/>
      <dgm:spPr/>
      <dgm:t>
        <a:bodyPr/>
        <a:lstStyle/>
        <a:p>
          <a:endParaRPr lang="en-US"/>
        </a:p>
      </dgm:t>
    </dgm:pt>
    <dgm:pt modelId="{B80523EE-D2B5-4083-9438-01EA98898E6F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justLow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fa-IR" sz="1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 تأمین منابع مالی برای پوشش هزینه‌های تولید</a:t>
          </a:r>
        </a:p>
      </dgm:t>
    </dgm:pt>
    <dgm:pt modelId="{1B1D4482-C1DA-4A23-8857-48A4F4E1D5B9}" type="parTrans" cxnId="{0920A7BC-D322-434A-9C6D-15A2EB8361D8}">
      <dgm:prSet/>
      <dgm:spPr/>
      <dgm:t>
        <a:bodyPr/>
        <a:lstStyle/>
        <a:p>
          <a:endParaRPr lang="en-US"/>
        </a:p>
      </dgm:t>
    </dgm:pt>
    <dgm:pt modelId="{EF6ADADC-7521-4F48-838B-119C4609F1B0}" type="sibTrans" cxnId="{0920A7BC-D322-434A-9C6D-15A2EB8361D8}">
      <dgm:prSet/>
      <dgm:spPr/>
      <dgm:t>
        <a:bodyPr/>
        <a:lstStyle/>
        <a:p>
          <a:endParaRPr lang="en-US"/>
        </a:p>
      </dgm:t>
    </dgm:pt>
    <dgm:pt modelId="{6072572D-F015-42D4-8FBF-AAC3EB4214DB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1800" b="1" dirty="0" smtClean="0">
              <a:cs typeface="B Nazanin" panose="00000400000000000000" pitchFamily="2" charset="-78"/>
            </a:rPr>
            <a:t>خریدار یا مصرف‌کننده</a:t>
          </a:r>
          <a:r>
            <a:rPr lang="fa-IR" sz="1800" dirty="0" smtClean="0"/>
            <a:t> </a:t>
          </a:r>
          <a:endParaRPr lang="en-US" sz="1800" dirty="0"/>
        </a:p>
      </dgm:t>
    </dgm:pt>
    <dgm:pt modelId="{F05B638D-6F70-4E0A-B831-11BDC9530AF4}" type="parTrans" cxnId="{1742193B-3963-4E96-A41A-C818437ED66F}">
      <dgm:prSet/>
      <dgm:spPr/>
      <dgm:t>
        <a:bodyPr/>
        <a:lstStyle/>
        <a:p>
          <a:endParaRPr lang="en-US"/>
        </a:p>
      </dgm:t>
    </dgm:pt>
    <dgm:pt modelId="{BC8B4128-C3FA-4B09-8246-C97B5CFF26CE}" type="sibTrans" cxnId="{1742193B-3963-4E96-A41A-C818437ED66F}">
      <dgm:prSet/>
      <dgm:spPr/>
      <dgm:t>
        <a:bodyPr/>
        <a:lstStyle/>
        <a:p>
          <a:endParaRPr lang="en-US"/>
        </a:p>
      </dgm:t>
    </dgm:pt>
    <dgm:pt modelId="{BE3A39AA-A839-443A-BE16-67BB11AA0E44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تأمین مواد اولیه مورد نیاز به عنوان صنایع پایین دستی</a:t>
          </a:r>
          <a:endParaRPr kumimoji="0" lang="en-US" sz="1400" b="1" i="0" u="none" strike="noStrike" kern="1200" cap="none" spc="0" normalizeH="0" baseline="0" dirty="0" smtClean="0">
            <a:ln>
              <a:noFill/>
            </a:ln>
            <a:solidFill>
              <a:prstClr val="black"/>
            </a:solidFill>
            <a:effectLst/>
            <a:uLnTx/>
            <a:uFillTx/>
            <a:latin typeface="Arial" pitchFamily="34" charset="0"/>
            <a:ea typeface="+mn-ea"/>
            <a:cs typeface="B Nazanin" panose="00000400000000000000" pitchFamily="2" charset="-78"/>
          </a:endParaRPr>
        </a:p>
      </dgm:t>
    </dgm:pt>
    <dgm:pt modelId="{78B0F7ED-A75B-4DCF-95F7-04EF7EADC6BF}" type="parTrans" cxnId="{2233079D-4C55-43EB-91FB-0C7031811666}">
      <dgm:prSet/>
      <dgm:spPr/>
      <dgm:t>
        <a:bodyPr/>
        <a:lstStyle/>
        <a:p>
          <a:endParaRPr lang="en-US"/>
        </a:p>
      </dgm:t>
    </dgm:pt>
    <dgm:pt modelId="{D980CEA7-1579-4748-ACED-A7B83F5EB123}" type="sibTrans" cxnId="{2233079D-4C55-43EB-91FB-0C7031811666}">
      <dgm:prSet/>
      <dgm:spPr/>
      <dgm:t>
        <a:bodyPr/>
        <a:lstStyle/>
        <a:p>
          <a:endParaRPr lang="en-US"/>
        </a:p>
      </dgm:t>
    </dgm:pt>
    <dgm:pt modelId="{792EF274-372C-4242-BBA9-BCBF6E885D83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اطمینان از قیمت خرید مواد اولیه</a:t>
          </a:r>
          <a:endParaRPr lang="en-US" sz="800" kern="1200" dirty="0" smtClean="0"/>
        </a:p>
      </dgm:t>
    </dgm:pt>
    <dgm:pt modelId="{3BC1F80D-EF4F-4E9F-A937-A98D378F3ADC}" type="parTrans" cxnId="{EE337D4C-DE49-45FF-BC8D-058F6B93F87D}">
      <dgm:prSet/>
      <dgm:spPr/>
      <dgm:t>
        <a:bodyPr/>
        <a:lstStyle/>
        <a:p>
          <a:endParaRPr lang="en-US"/>
        </a:p>
      </dgm:t>
    </dgm:pt>
    <dgm:pt modelId="{A2957A41-74EE-495D-B050-9683308C3484}" type="sibTrans" cxnId="{EE337D4C-DE49-45FF-BC8D-058F6B93F87D}">
      <dgm:prSet/>
      <dgm:spPr/>
      <dgm:t>
        <a:bodyPr/>
        <a:lstStyle/>
        <a:p>
          <a:endParaRPr lang="en-US"/>
        </a:p>
      </dgm:t>
    </dgm:pt>
    <dgm:pt modelId="{FFED7151-E63C-4549-A896-1B7FE8B13BCA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lang="fa-IR" sz="1400" kern="1200" dirty="0" smtClean="0"/>
            <a:t>‎</a:t>
          </a:r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‌ اطمینان از فروش محصول بعد از تولید</a:t>
          </a:r>
          <a:endParaRPr lang="en-US" sz="1400" kern="1200" dirty="0"/>
        </a:p>
      </dgm:t>
    </dgm:pt>
    <dgm:pt modelId="{419439C5-C590-4F23-A8E3-3881139E2E4C}" type="parTrans" cxnId="{C84E7159-6011-4784-BBD5-13297EF21CE5}">
      <dgm:prSet/>
      <dgm:spPr/>
      <dgm:t>
        <a:bodyPr/>
        <a:lstStyle/>
        <a:p>
          <a:endParaRPr lang="en-US"/>
        </a:p>
      </dgm:t>
    </dgm:pt>
    <dgm:pt modelId="{2CF0576D-32A9-47FC-A5A0-9464DFA49ECF}" type="sibTrans" cxnId="{C84E7159-6011-4784-BBD5-13297EF21CE5}">
      <dgm:prSet/>
      <dgm:spPr/>
      <dgm:t>
        <a:bodyPr/>
        <a:lstStyle/>
        <a:p>
          <a:endParaRPr lang="en-US"/>
        </a:p>
      </dgm:t>
    </dgm:pt>
    <dgm:pt modelId="{E5CAE64B-BA1D-4416-A5A2-925EDFBDD4F5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lang="fa-IR" sz="1900" kern="1200" dirty="0" smtClean="0"/>
            <a:t>‎</a:t>
          </a:r>
          <a:r>
            <a:rPr kumimoji="0" lang="fa-IR" sz="19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‌ </a:t>
          </a:r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برنامه‌ریزی برای تولید و فروش</a:t>
          </a:r>
          <a:endParaRPr kumimoji="0" lang="en-US" sz="1400" b="1" i="0" u="none" strike="noStrike" kern="1200" cap="none" spc="0" normalizeH="0" baseline="0" dirty="0">
            <a:ln>
              <a:noFill/>
            </a:ln>
            <a:solidFill>
              <a:prstClr val="black"/>
            </a:solidFill>
            <a:effectLst/>
            <a:uLnTx/>
            <a:uFillTx/>
            <a:latin typeface="Arial" pitchFamily="34" charset="0"/>
            <a:ea typeface="+mn-ea"/>
            <a:cs typeface="B Nazanin" panose="00000400000000000000" pitchFamily="2" charset="-78"/>
          </a:endParaRPr>
        </a:p>
      </dgm:t>
    </dgm:pt>
    <dgm:pt modelId="{46F2CEE2-E64D-4F3E-9A86-575B09DC5105}" type="parTrans" cxnId="{474B21D7-795E-4C64-AA96-69BCE6ADDF1F}">
      <dgm:prSet/>
      <dgm:spPr/>
      <dgm:t>
        <a:bodyPr/>
        <a:lstStyle/>
        <a:p>
          <a:endParaRPr lang="en-US"/>
        </a:p>
      </dgm:t>
    </dgm:pt>
    <dgm:pt modelId="{0167E18E-C9E7-4369-A180-1435EDD1F216}" type="sibTrans" cxnId="{474B21D7-795E-4C64-AA96-69BCE6ADDF1F}">
      <dgm:prSet/>
      <dgm:spPr/>
      <dgm:t>
        <a:bodyPr/>
        <a:lstStyle/>
        <a:p>
          <a:endParaRPr lang="en-US"/>
        </a:p>
      </dgm:t>
    </dgm:pt>
    <dgm:pt modelId="{3D43890F-B672-41D3-B69F-120C5F204FE4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 برنامه‌ریزی برای تولید و فروش</a:t>
          </a:r>
          <a:endParaRPr kumimoji="0" lang="en-US" sz="1400" b="1" i="0" u="none" strike="noStrike" kern="1200" cap="none" spc="0" normalizeH="0" baseline="0" dirty="0" smtClean="0">
            <a:ln>
              <a:noFill/>
            </a:ln>
            <a:solidFill>
              <a:prstClr val="black"/>
            </a:solidFill>
            <a:effectLst/>
            <a:uLnTx/>
            <a:uFillTx/>
            <a:latin typeface="Arial" pitchFamily="34" charset="0"/>
            <a:ea typeface="+mn-ea"/>
            <a:cs typeface="B Nazanin" panose="00000400000000000000" pitchFamily="2" charset="-78"/>
          </a:endParaRPr>
        </a:p>
      </dgm:t>
    </dgm:pt>
    <dgm:pt modelId="{64835F84-B291-4C5A-8BCD-58F69512646F}" type="parTrans" cxnId="{70549DC5-2B6D-4476-A5C7-D260CFA9E707}">
      <dgm:prSet/>
      <dgm:spPr/>
      <dgm:t>
        <a:bodyPr/>
        <a:lstStyle/>
        <a:p>
          <a:endParaRPr lang="en-US"/>
        </a:p>
      </dgm:t>
    </dgm:pt>
    <dgm:pt modelId="{4DB4C544-94AC-485B-9EC4-E0B258564085}" type="sibTrans" cxnId="{70549DC5-2B6D-4476-A5C7-D260CFA9E707}">
      <dgm:prSet/>
      <dgm:spPr/>
      <dgm:t>
        <a:bodyPr/>
        <a:lstStyle/>
        <a:p>
          <a:endParaRPr lang="en-US"/>
        </a:p>
      </dgm:t>
    </dgm:pt>
    <dgm:pt modelId="{E83A6342-7259-4CA5-968E-67F60B4A0869}" type="pres">
      <dgm:prSet presAssocID="{4C966CEC-B583-4348-A05B-8E34E9428EDA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E0E5AB-AFC5-4B89-8852-8C49D2ADA3D0}" type="pres">
      <dgm:prSet presAssocID="{1907235B-F8F5-41D9-A82A-0F3DFD003FBC}" presName="root1" presStyleCnt="0"/>
      <dgm:spPr/>
    </dgm:pt>
    <dgm:pt modelId="{B00CE0BC-EFBD-470C-8DC7-6A3D22145B25}" type="pres">
      <dgm:prSet presAssocID="{1907235B-F8F5-41D9-A82A-0F3DFD003FBC}" presName="LevelOneTextNode" presStyleLbl="node0" presStyleIdx="0" presStyleCnt="1" custScaleX="200181" custScaleY="194324" custLinFactNeighborX="-5498" custLinFactNeighborY="-31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A187F6-C19B-4F2A-9031-D29B04B950DB}" type="pres">
      <dgm:prSet presAssocID="{1907235B-F8F5-41D9-A82A-0F3DFD003FBC}" presName="level2hierChild" presStyleCnt="0"/>
      <dgm:spPr/>
    </dgm:pt>
    <dgm:pt modelId="{39FF4373-7826-4E6F-AC6A-CBAE76DF4BCA}" type="pres">
      <dgm:prSet presAssocID="{A790CCE8-B825-4BC4-9887-A7CCCE8A904E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1E617355-1749-4CBD-92C4-B869D0BD7913}" type="pres">
      <dgm:prSet presAssocID="{A790CCE8-B825-4BC4-9887-A7CCCE8A904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2A61F479-49A4-4343-852A-74E94614DE56}" type="pres">
      <dgm:prSet presAssocID="{1312B199-A350-42A5-8BD5-F2B47720D65D}" presName="root2" presStyleCnt="0"/>
      <dgm:spPr/>
    </dgm:pt>
    <dgm:pt modelId="{2638273C-21FB-435B-B8D6-698EFCF3B597}" type="pres">
      <dgm:prSet presAssocID="{1312B199-A350-42A5-8BD5-F2B47720D65D}" presName="LevelTwoTextNode" presStyleLbl="node2" presStyleIdx="0" presStyleCnt="2" custScaleX="143992" custScaleY="188833" custLinFactNeighborX="9569" custLinFactNeighborY="-593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4A43A6-D10C-46B4-A09F-6971601793D0}" type="pres">
      <dgm:prSet presAssocID="{1312B199-A350-42A5-8BD5-F2B47720D65D}" presName="level3hierChild" presStyleCnt="0"/>
      <dgm:spPr/>
    </dgm:pt>
    <dgm:pt modelId="{900742B5-1011-4A3A-A147-00BB97115002}" type="pres">
      <dgm:prSet presAssocID="{1B1D4482-C1DA-4A23-8857-48A4F4E1D5B9}" presName="conn2-1" presStyleLbl="parChTrans1D3" presStyleIdx="0" presStyleCnt="6"/>
      <dgm:spPr/>
      <dgm:t>
        <a:bodyPr/>
        <a:lstStyle/>
        <a:p>
          <a:endParaRPr lang="en-US"/>
        </a:p>
      </dgm:t>
    </dgm:pt>
    <dgm:pt modelId="{B41D5A43-DA00-4D4F-80E6-11A565207793}" type="pres">
      <dgm:prSet presAssocID="{1B1D4482-C1DA-4A23-8857-48A4F4E1D5B9}" presName="connTx" presStyleLbl="parChTrans1D3" presStyleIdx="0" presStyleCnt="6"/>
      <dgm:spPr/>
      <dgm:t>
        <a:bodyPr/>
        <a:lstStyle/>
        <a:p>
          <a:endParaRPr lang="en-US"/>
        </a:p>
      </dgm:t>
    </dgm:pt>
    <dgm:pt modelId="{C881EB56-7AC9-47EB-9451-00A3445A86E0}" type="pres">
      <dgm:prSet presAssocID="{B80523EE-D2B5-4083-9438-01EA98898E6F}" presName="root2" presStyleCnt="0"/>
      <dgm:spPr/>
    </dgm:pt>
    <dgm:pt modelId="{D5026FA0-CE3C-4AE0-9C64-4D2A9EBEAE2D}" type="pres">
      <dgm:prSet presAssocID="{B80523EE-D2B5-4083-9438-01EA98898E6F}" presName="LevelTwoTextNode" presStyleLbl="node3" presStyleIdx="0" presStyleCnt="6" custScaleX="487793" custScaleY="97518" custLinFactNeighborX="686" custLinFactNeighborY="-574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673888-17E8-4172-AD33-A3129C35900C}" type="pres">
      <dgm:prSet presAssocID="{B80523EE-D2B5-4083-9438-01EA98898E6F}" presName="level3hierChild" presStyleCnt="0"/>
      <dgm:spPr/>
    </dgm:pt>
    <dgm:pt modelId="{AA8B4CB6-06D5-4776-AE6D-26731527550F}" type="pres">
      <dgm:prSet presAssocID="{419439C5-C590-4F23-A8E3-3881139E2E4C}" presName="conn2-1" presStyleLbl="parChTrans1D3" presStyleIdx="1" presStyleCnt="6"/>
      <dgm:spPr/>
      <dgm:t>
        <a:bodyPr/>
        <a:lstStyle/>
        <a:p>
          <a:endParaRPr lang="en-US"/>
        </a:p>
      </dgm:t>
    </dgm:pt>
    <dgm:pt modelId="{BC5A689F-81A7-4FE0-9883-CDC7EBF8C6B6}" type="pres">
      <dgm:prSet presAssocID="{419439C5-C590-4F23-A8E3-3881139E2E4C}" presName="connTx" presStyleLbl="parChTrans1D3" presStyleIdx="1" presStyleCnt="6"/>
      <dgm:spPr/>
      <dgm:t>
        <a:bodyPr/>
        <a:lstStyle/>
        <a:p>
          <a:endParaRPr lang="en-US"/>
        </a:p>
      </dgm:t>
    </dgm:pt>
    <dgm:pt modelId="{7AA89270-35AA-45BB-AFFA-3BB4111BA120}" type="pres">
      <dgm:prSet presAssocID="{FFED7151-E63C-4549-A896-1B7FE8B13BCA}" presName="root2" presStyleCnt="0"/>
      <dgm:spPr/>
    </dgm:pt>
    <dgm:pt modelId="{5EDCCF2B-6190-49B1-8A75-040A5F24A1C8}" type="pres">
      <dgm:prSet presAssocID="{FFED7151-E63C-4549-A896-1B7FE8B13BCA}" presName="LevelTwoTextNode" presStyleLbl="node3" presStyleIdx="1" presStyleCnt="6" custScaleX="487793" custScaleY="97518" custLinFactNeighborX="686" custLinFactNeighborY="-3962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32B82C-F166-4B99-A26F-5B7EA4A42EB7}" type="pres">
      <dgm:prSet presAssocID="{FFED7151-E63C-4549-A896-1B7FE8B13BCA}" presName="level3hierChild" presStyleCnt="0"/>
      <dgm:spPr/>
    </dgm:pt>
    <dgm:pt modelId="{7D0FF0A9-331C-4C32-95EC-FA0354B9E436}" type="pres">
      <dgm:prSet presAssocID="{46F2CEE2-E64D-4F3E-9A86-575B09DC5105}" presName="conn2-1" presStyleLbl="parChTrans1D3" presStyleIdx="2" presStyleCnt="6"/>
      <dgm:spPr/>
      <dgm:t>
        <a:bodyPr/>
        <a:lstStyle/>
        <a:p>
          <a:endParaRPr lang="en-US"/>
        </a:p>
      </dgm:t>
    </dgm:pt>
    <dgm:pt modelId="{C6B75BFC-2238-4529-9562-884EFFC250DE}" type="pres">
      <dgm:prSet presAssocID="{46F2CEE2-E64D-4F3E-9A86-575B09DC5105}" presName="connTx" presStyleLbl="parChTrans1D3" presStyleIdx="2" presStyleCnt="6"/>
      <dgm:spPr/>
      <dgm:t>
        <a:bodyPr/>
        <a:lstStyle/>
        <a:p>
          <a:endParaRPr lang="en-US"/>
        </a:p>
      </dgm:t>
    </dgm:pt>
    <dgm:pt modelId="{863F5D5B-A433-485F-BAA5-D7C8975FFF4C}" type="pres">
      <dgm:prSet presAssocID="{E5CAE64B-BA1D-4416-A5A2-925EDFBDD4F5}" presName="root2" presStyleCnt="0"/>
      <dgm:spPr/>
    </dgm:pt>
    <dgm:pt modelId="{BD72E8C4-AC58-4844-B9CE-A4AA76215477}" type="pres">
      <dgm:prSet presAssocID="{E5CAE64B-BA1D-4416-A5A2-925EDFBDD4F5}" presName="LevelTwoTextNode" presStyleLbl="node3" presStyleIdx="2" presStyleCnt="6" custScaleX="487793" custScaleY="97518" custLinFactNeighborX="686" custLinFactNeighborY="-2698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6E8C5D-F7E3-4CDD-A26F-70A31E59F12C}" type="pres">
      <dgm:prSet presAssocID="{E5CAE64B-BA1D-4416-A5A2-925EDFBDD4F5}" presName="level3hierChild" presStyleCnt="0"/>
      <dgm:spPr/>
    </dgm:pt>
    <dgm:pt modelId="{66B00E5A-BDD6-484D-9567-09DC79350DDE}" type="pres">
      <dgm:prSet presAssocID="{F05B638D-6F70-4E0A-B831-11BDC9530AF4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F009BA7-0BFA-4C55-8091-E1B4CF0C8B4C}" type="pres">
      <dgm:prSet presAssocID="{F05B638D-6F70-4E0A-B831-11BDC9530AF4}" presName="connTx" presStyleLbl="parChTrans1D2" presStyleIdx="1" presStyleCnt="2"/>
      <dgm:spPr/>
      <dgm:t>
        <a:bodyPr/>
        <a:lstStyle/>
        <a:p>
          <a:endParaRPr lang="en-US"/>
        </a:p>
      </dgm:t>
    </dgm:pt>
    <dgm:pt modelId="{89B3D433-2511-4DF1-996A-B3CB9A444FB1}" type="pres">
      <dgm:prSet presAssocID="{6072572D-F015-42D4-8FBF-AAC3EB4214DB}" presName="root2" presStyleCnt="0"/>
      <dgm:spPr/>
    </dgm:pt>
    <dgm:pt modelId="{18468D81-FD71-4B03-B079-63A55C86018C}" type="pres">
      <dgm:prSet presAssocID="{6072572D-F015-42D4-8FBF-AAC3EB4214DB}" presName="LevelTwoTextNode" presStyleLbl="node2" presStyleIdx="1" presStyleCnt="2" custScaleX="146522" custScaleY="195396" custLinFactNeighborX="20356" custLinFactNeighborY="192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31A9EA-255B-4A9A-A687-29A6442BA1EC}" type="pres">
      <dgm:prSet presAssocID="{6072572D-F015-42D4-8FBF-AAC3EB4214DB}" presName="level3hierChild" presStyleCnt="0"/>
      <dgm:spPr/>
    </dgm:pt>
    <dgm:pt modelId="{80EF6CA0-A6B1-4B70-9F5D-A0DD8EC47478}" type="pres">
      <dgm:prSet presAssocID="{78B0F7ED-A75B-4DCF-95F7-04EF7EADC6BF}" presName="conn2-1" presStyleLbl="parChTrans1D3" presStyleIdx="3" presStyleCnt="6"/>
      <dgm:spPr/>
      <dgm:t>
        <a:bodyPr/>
        <a:lstStyle/>
        <a:p>
          <a:endParaRPr lang="en-US"/>
        </a:p>
      </dgm:t>
    </dgm:pt>
    <dgm:pt modelId="{DDA8868F-0475-43E6-94FE-2CCAA45F5269}" type="pres">
      <dgm:prSet presAssocID="{78B0F7ED-A75B-4DCF-95F7-04EF7EADC6BF}" presName="connTx" presStyleLbl="parChTrans1D3" presStyleIdx="3" presStyleCnt="6"/>
      <dgm:spPr/>
      <dgm:t>
        <a:bodyPr/>
        <a:lstStyle/>
        <a:p>
          <a:endParaRPr lang="en-US"/>
        </a:p>
      </dgm:t>
    </dgm:pt>
    <dgm:pt modelId="{6BFF6C34-7275-4F5A-A615-8E59D22AA1AD}" type="pres">
      <dgm:prSet presAssocID="{BE3A39AA-A839-443A-BE16-67BB11AA0E44}" presName="root2" presStyleCnt="0"/>
      <dgm:spPr/>
    </dgm:pt>
    <dgm:pt modelId="{25AC48D4-C5AF-4238-BE1C-6B2558DD284B}" type="pres">
      <dgm:prSet presAssocID="{BE3A39AA-A839-443A-BE16-67BB11AA0E44}" presName="LevelTwoTextNode" presStyleLbl="node3" presStyleIdx="3" presStyleCnt="6" custScaleX="487793" custScaleY="97518" custLinFactNeighborX="-5040" custLinFactNeighborY="2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618595-DAF2-4092-9E6F-BFBE693D06D1}" type="pres">
      <dgm:prSet presAssocID="{BE3A39AA-A839-443A-BE16-67BB11AA0E44}" presName="level3hierChild" presStyleCnt="0"/>
      <dgm:spPr/>
    </dgm:pt>
    <dgm:pt modelId="{B18B85C1-AD41-4BF6-BF3A-9250ED071DC5}" type="pres">
      <dgm:prSet presAssocID="{3BC1F80D-EF4F-4E9F-A937-A98D378F3ADC}" presName="conn2-1" presStyleLbl="parChTrans1D3" presStyleIdx="4" presStyleCnt="6"/>
      <dgm:spPr/>
      <dgm:t>
        <a:bodyPr/>
        <a:lstStyle/>
        <a:p>
          <a:endParaRPr lang="en-US"/>
        </a:p>
      </dgm:t>
    </dgm:pt>
    <dgm:pt modelId="{45494468-C55B-4CE7-8878-8E9239D7EBBB}" type="pres">
      <dgm:prSet presAssocID="{3BC1F80D-EF4F-4E9F-A937-A98D378F3ADC}" presName="connTx" presStyleLbl="parChTrans1D3" presStyleIdx="4" presStyleCnt="6"/>
      <dgm:spPr/>
      <dgm:t>
        <a:bodyPr/>
        <a:lstStyle/>
        <a:p>
          <a:endParaRPr lang="en-US"/>
        </a:p>
      </dgm:t>
    </dgm:pt>
    <dgm:pt modelId="{23D35794-E384-4AC5-94D3-196B36655099}" type="pres">
      <dgm:prSet presAssocID="{792EF274-372C-4242-BBA9-BCBF6E885D83}" presName="root2" presStyleCnt="0"/>
      <dgm:spPr/>
    </dgm:pt>
    <dgm:pt modelId="{66123E1F-8C41-4C37-85D7-186F866B17F1}" type="pres">
      <dgm:prSet presAssocID="{792EF274-372C-4242-BBA9-BCBF6E885D83}" presName="LevelTwoTextNode" presStyleLbl="node3" presStyleIdx="4" presStyleCnt="6" custScaleX="487793" custScaleY="97518" custLinFactNeighborX="-1131" custLinFactNeighborY="76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F4D273-F42A-4B07-8380-32A287E6C4C9}" type="pres">
      <dgm:prSet presAssocID="{792EF274-372C-4242-BBA9-BCBF6E885D83}" presName="level3hierChild" presStyleCnt="0"/>
      <dgm:spPr/>
    </dgm:pt>
    <dgm:pt modelId="{0A98A676-7CEE-4AFE-987D-B902BDC38383}" type="pres">
      <dgm:prSet presAssocID="{64835F84-B291-4C5A-8BCD-58F69512646F}" presName="conn2-1" presStyleLbl="parChTrans1D3" presStyleIdx="5" presStyleCnt="6"/>
      <dgm:spPr/>
      <dgm:t>
        <a:bodyPr/>
        <a:lstStyle/>
        <a:p>
          <a:endParaRPr lang="en-US"/>
        </a:p>
      </dgm:t>
    </dgm:pt>
    <dgm:pt modelId="{299CCE0C-4A50-4896-98CB-849CDA5F16AA}" type="pres">
      <dgm:prSet presAssocID="{64835F84-B291-4C5A-8BCD-58F69512646F}" presName="connTx" presStyleLbl="parChTrans1D3" presStyleIdx="5" presStyleCnt="6"/>
      <dgm:spPr/>
      <dgm:t>
        <a:bodyPr/>
        <a:lstStyle/>
        <a:p>
          <a:endParaRPr lang="en-US"/>
        </a:p>
      </dgm:t>
    </dgm:pt>
    <dgm:pt modelId="{5551F63D-A186-4EF3-A4BE-5C383273C525}" type="pres">
      <dgm:prSet presAssocID="{3D43890F-B672-41D3-B69F-120C5F204FE4}" presName="root2" presStyleCnt="0"/>
      <dgm:spPr/>
    </dgm:pt>
    <dgm:pt modelId="{C74BF438-C25F-48ED-B18A-67D7B94C056C}" type="pres">
      <dgm:prSet presAssocID="{3D43890F-B672-41D3-B69F-120C5F204FE4}" presName="LevelTwoTextNode" presStyleLbl="node3" presStyleIdx="5" presStyleCnt="6" custScaleX="487793" custScaleY="97518" custLinFactNeighborX="-5040" custLinFactNeighborY="228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9939CF-575A-4066-B63A-92387EFB802B}" type="pres">
      <dgm:prSet presAssocID="{3D43890F-B672-41D3-B69F-120C5F204FE4}" presName="level3hierChild" presStyleCnt="0"/>
      <dgm:spPr/>
    </dgm:pt>
  </dgm:ptLst>
  <dgm:cxnLst>
    <dgm:cxn modelId="{E06CBFE2-796B-4A11-B9C9-FCB5E0CE7368}" type="presOf" srcId="{F05B638D-6F70-4E0A-B831-11BDC9530AF4}" destId="{66B00E5A-BDD6-484D-9567-09DC79350DDE}" srcOrd="0" destOrd="0" presId="urn:microsoft.com/office/officeart/2005/8/layout/hierarchy2"/>
    <dgm:cxn modelId="{3C2DC3B2-3F19-4D62-8AF2-6D9B27062F11}" type="presOf" srcId="{B80523EE-D2B5-4083-9438-01EA98898E6F}" destId="{D5026FA0-CE3C-4AE0-9C64-4D2A9EBEAE2D}" srcOrd="0" destOrd="0" presId="urn:microsoft.com/office/officeart/2005/8/layout/hierarchy2"/>
    <dgm:cxn modelId="{0623329D-E7F7-4BB1-A572-8D81A1139CEE}" type="presOf" srcId="{78B0F7ED-A75B-4DCF-95F7-04EF7EADC6BF}" destId="{DDA8868F-0475-43E6-94FE-2CCAA45F5269}" srcOrd="1" destOrd="0" presId="urn:microsoft.com/office/officeart/2005/8/layout/hierarchy2"/>
    <dgm:cxn modelId="{D6D24688-AFD9-43EE-BB90-130C3FBFE089}" type="presOf" srcId="{64835F84-B291-4C5A-8BCD-58F69512646F}" destId="{0A98A676-7CEE-4AFE-987D-B902BDC38383}" srcOrd="0" destOrd="0" presId="urn:microsoft.com/office/officeart/2005/8/layout/hierarchy2"/>
    <dgm:cxn modelId="{6C2F4E5C-8FFE-48C3-A817-19D26A59EBD3}" type="presOf" srcId="{64835F84-B291-4C5A-8BCD-58F69512646F}" destId="{299CCE0C-4A50-4896-98CB-849CDA5F16AA}" srcOrd="1" destOrd="0" presId="urn:microsoft.com/office/officeart/2005/8/layout/hierarchy2"/>
    <dgm:cxn modelId="{510B8837-B3F5-4BC8-AAFB-819A65198803}" type="presOf" srcId="{46F2CEE2-E64D-4F3E-9A86-575B09DC5105}" destId="{C6B75BFC-2238-4529-9562-884EFFC250DE}" srcOrd="1" destOrd="0" presId="urn:microsoft.com/office/officeart/2005/8/layout/hierarchy2"/>
    <dgm:cxn modelId="{060EA8A6-084F-4440-9EA2-10DC61E30432}" type="presOf" srcId="{78B0F7ED-A75B-4DCF-95F7-04EF7EADC6BF}" destId="{80EF6CA0-A6B1-4B70-9F5D-A0DD8EC47478}" srcOrd="0" destOrd="0" presId="urn:microsoft.com/office/officeart/2005/8/layout/hierarchy2"/>
    <dgm:cxn modelId="{2931FEE8-E88B-4F8B-B514-68079CEA3A87}" type="presOf" srcId="{46F2CEE2-E64D-4F3E-9A86-575B09DC5105}" destId="{7D0FF0A9-331C-4C32-95EC-FA0354B9E436}" srcOrd="0" destOrd="0" presId="urn:microsoft.com/office/officeart/2005/8/layout/hierarchy2"/>
    <dgm:cxn modelId="{A1BD4F68-CDEC-40BE-BD6F-CD2F9C2E3B12}" type="presOf" srcId="{6072572D-F015-42D4-8FBF-AAC3EB4214DB}" destId="{18468D81-FD71-4B03-B079-63A55C86018C}" srcOrd="0" destOrd="0" presId="urn:microsoft.com/office/officeart/2005/8/layout/hierarchy2"/>
    <dgm:cxn modelId="{B6F58565-5FEB-4A38-9EF0-5B668EEB42B4}" type="presOf" srcId="{3D43890F-B672-41D3-B69F-120C5F204FE4}" destId="{C74BF438-C25F-48ED-B18A-67D7B94C056C}" srcOrd="0" destOrd="0" presId="urn:microsoft.com/office/officeart/2005/8/layout/hierarchy2"/>
    <dgm:cxn modelId="{70CDC5F6-9F96-4BE9-A12C-BD1BB5EE0FD9}" type="presOf" srcId="{1312B199-A350-42A5-8BD5-F2B47720D65D}" destId="{2638273C-21FB-435B-B8D6-698EFCF3B597}" srcOrd="0" destOrd="0" presId="urn:microsoft.com/office/officeart/2005/8/layout/hierarchy2"/>
    <dgm:cxn modelId="{0920A7BC-D322-434A-9C6D-15A2EB8361D8}" srcId="{1312B199-A350-42A5-8BD5-F2B47720D65D}" destId="{B80523EE-D2B5-4083-9438-01EA98898E6F}" srcOrd="0" destOrd="0" parTransId="{1B1D4482-C1DA-4A23-8857-48A4F4E1D5B9}" sibTransId="{EF6ADADC-7521-4F48-838B-119C4609F1B0}"/>
    <dgm:cxn modelId="{EE337D4C-DE49-45FF-BC8D-058F6B93F87D}" srcId="{6072572D-F015-42D4-8FBF-AAC3EB4214DB}" destId="{792EF274-372C-4242-BBA9-BCBF6E885D83}" srcOrd="1" destOrd="0" parTransId="{3BC1F80D-EF4F-4E9F-A937-A98D378F3ADC}" sibTransId="{A2957A41-74EE-495D-B050-9683308C3484}"/>
    <dgm:cxn modelId="{0C946CB9-D1AE-44ED-B6B9-AFC26718FF1D}" type="presOf" srcId="{E5CAE64B-BA1D-4416-A5A2-925EDFBDD4F5}" destId="{BD72E8C4-AC58-4844-B9CE-A4AA76215477}" srcOrd="0" destOrd="0" presId="urn:microsoft.com/office/officeart/2005/8/layout/hierarchy2"/>
    <dgm:cxn modelId="{2233079D-4C55-43EB-91FB-0C7031811666}" srcId="{6072572D-F015-42D4-8FBF-AAC3EB4214DB}" destId="{BE3A39AA-A839-443A-BE16-67BB11AA0E44}" srcOrd="0" destOrd="0" parTransId="{78B0F7ED-A75B-4DCF-95F7-04EF7EADC6BF}" sibTransId="{D980CEA7-1579-4748-ACED-A7B83F5EB123}"/>
    <dgm:cxn modelId="{F56D473F-87DA-41C0-8BCF-6D3382BD6A58}" type="presOf" srcId="{A790CCE8-B825-4BC4-9887-A7CCCE8A904E}" destId="{39FF4373-7826-4E6F-AC6A-CBAE76DF4BCA}" srcOrd="0" destOrd="0" presId="urn:microsoft.com/office/officeart/2005/8/layout/hierarchy2"/>
    <dgm:cxn modelId="{D5B5FCEA-E000-493A-97C6-55E459EDB0CA}" srcId="{4C966CEC-B583-4348-A05B-8E34E9428EDA}" destId="{1907235B-F8F5-41D9-A82A-0F3DFD003FBC}" srcOrd="0" destOrd="0" parTransId="{A0627233-484E-4436-A3D8-33781F3DC755}" sibTransId="{5343B44D-7768-49D7-A4CC-368039BB2881}"/>
    <dgm:cxn modelId="{F7D1F9E0-4920-44E3-9184-0BF1CD50F4EE}" type="presOf" srcId="{3BC1F80D-EF4F-4E9F-A937-A98D378F3ADC}" destId="{B18B85C1-AD41-4BF6-BF3A-9250ED071DC5}" srcOrd="0" destOrd="0" presId="urn:microsoft.com/office/officeart/2005/8/layout/hierarchy2"/>
    <dgm:cxn modelId="{1742193B-3963-4E96-A41A-C818437ED66F}" srcId="{1907235B-F8F5-41D9-A82A-0F3DFD003FBC}" destId="{6072572D-F015-42D4-8FBF-AAC3EB4214DB}" srcOrd="1" destOrd="0" parTransId="{F05B638D-6F70-4E0A-B831-11BDC9530AF4}" sibTransId="{BC8B4128-C3FA-4B09-8246-C97B5CFF26CE}"/>
    <dgm:cxn modelId="{3BCBAAF3-0467-44C6-91EE-30FB730CF4FD}" type="presOf" srcId="{419439C5-C590-4F23-A8E3-3881139E2E4C}" destId="{BC5A689F-81A7-4FE0-9883-CDC7EBF8C6B6}" srcOrd="1" destOrd="0" presId="urn:microsoft.com/office/officeart/2005/8/layout/hierarchy2"/>
    <dgm:cxn modelId="{2D293A96-C7A9-4EE4-94E6-3DA26E442BF2}" type="presOf" srcId="{F05B638D-6F70-4E0A-B831-11BDC9530AF4}" destId="{EF009BA7-0BFA-4C55-8091-E1B4CF0C8B4C}" srcOrd="1" destOrd="0" presId="urn:microsoft.com/office/officeart/2005/8/layout/hierarchy2"/>
    <dgm:cxn modelId="{70549DC5-2B6D-4476-A5C7-D260CFA9E707}" srcId="{6072572D-F015-42D4-8FBF-AAC3EB4214DB}" destId="{3D43890F-B672-41D3-B69F-120C5F204FE4}" srcOrd="2" destOrd="0" parTransId="{64835F84-B291-4C5A-8BCD-58F69512646F}" sibTransId="{4DB4C544-94AC-485B-9EC4-E0B258564085}"/>
    <dgm:cxn modelId="{043A453A-5F60-4FEB-8E19-D13DCB169556}" type="presOf" srcId="{A790CCE8-B825-4BC4-9887-A7CCCE8A904E}" destId="{1E617355-1749-4CBD-92C4-B869D0BD7913}" srcOrd="1" destOrd="0" presId="urn:microsoft.com/office/officeart/2005/8/layout/hierarchy2"/>
    <dgm:cxn modelId="{190E4837-7834-4C18-963D-7D4150DD1536}" srcId="{1907235B-F8F5-41D9-A82A-0F3DFD003FBC}" destId="{1312B199-A350-42A5-8BD5-F2B47720D65D}" srcOrd="0" destOrd="0" parTransId="{A790CCE8-B825-4BC4-9887-A7CCCE8A904E}" sibTransId="{794B5394-A540-48E2-A51C-E129FA4196FB}"/>
    <dgm:cxn modelId="{10BC4AB3-28AD-4F36-9FF3-04A204ACFCB7}" type="presOf" srcId="{4C966CEC-B583-4348-A05B-8E34E9428EDA}" destId="{E83A6342-7259-4CA5-968E-67F60B4A0869}" srcOrd="0" destOrd="0" presId="urn:microsoft.com/office/officeart/2005/8/layout/hierarchy2"/>
    <dgm:cxn modelId="{474B21D7-795E-4C64-AA96-69BCE6ADDF1F}" srcId="{1312B199-A350-42A5-8BD5-F2B47720D65D}" destId="{E5CAE64B-BA1D-4416-A5A2-925EDFBDD4F5}" srcOrd="2" destOrd="0" parTransId="{46F2CEE2-E64D-4F3E-9A86-575B09DC5105}" sibTransId="{0167E18E-C9E7-4369-A180-1435EDD1F216}"/>
    <dgm:cxn modelId="{C84E7159-6011-4784-BBD5-13297EF21CE5}" srcId="{1312B199-A350-42A5-8BD5-F2B47720D65D}" destId="{FFED7151-E63C-4549-A896-1B7FE8B13BCA}" srcOrd="1" destOrd="0" parTransId="{419439C5-C590-4F23-A8E3-3881139E2E4C}" sibTransId="{2CF0576D-32A9-47FC-A5A0-9464DFA49ECF}"/>
    <dgm:cxn modelId="{DF5AEA3A-EFE8-4A31-99AC-85ED1140EE3E}" type="presOf" srcId="{FFED7151-E63C-4549-A896-1B7FE8B13BCA}" destId="{5EDCCF2B-6190-49B1-8A75-040A5F24A1C8}" srcOrd="0" destOrd="0" presId="urn:microsoft.com/office/officeart/2005/8/layout/hierarchy2"/>
    <dgm:cxn modelId="{77814753-D255-4391-B5FE-587E20AFF3A3}" type="presOf" srcId="{419439C5-C590-4F23-A8E3-3881139E2E4C}" destId="{AA8B4CB6-06D5-4776-AE6D-26731527550F}" srcOrd="0" destOrd="0" presId="urn:microsoft.com/office/officeart/2005/8/layout/hierarchy2"/>
    <dgm:cxn modelId="{2AD052D3-0911-4639-A10C-BFB0C1BBE9C2}" type="presOf" srcId="{BE3A39AA-A839-443A-BE16-67BB11AA0E44}" destId="{25AC48D4-C5AF-4238-BE1C-6B2558DD284B}" srcOrd="0" destOrd="0" presId="urn:microsoft.com/office/officeart/2005/8/layout/hierarchy2"/>
    <dgm:cxn modelId="{BA4744C0-C61A-468D-BE96-3EF26CE060B0}" type="presOf" srcId="{1B1D4482-C1DA-4A23-8857-48A4F4E1D5B9}" destId="{900742B5-1011-4A3A-A147-00BB97115002}" srcOrd="0" destOrd="0" presId="urn:microsoft.com/office/officeart/2005/8/layout/hierarchy2"/>
    <dgm:cxn modelId="{67703266-F617-4968-999E-2F2CD04F5DF2}" type="presOf" srcId="{1907235B-F8F5-41D9-A82A-0F3DFD003FBC}" destId="{B00CE0BC-EFBD-470C-8DC7-6A3D22145B25}" srcOrd="0" destOrd="0" presId="urn:microsoft.com/office/officeart/2005/8/layout/hierarchy2"/>
    <dgm:cxn modelId="{1FE403E7-DFC4-4D58-8622-99A4C8858F47}" type="presOf" srcId="{792EF274-372C-4242-BBA9-BCBF6E885D83}" destId="{66123E1F-8C41-4C37-85D7-186F866B17F1}" srcOrd="0" destOrd="0" presId="urn:microsoft.com/office/officeart/2005/8/layout/hierarchy2"/>
    <dgm:cxn modelId="{34E83830-AD39-49C2-A3FD-666483106126}" type="presOf" srcId="{3BC1F80D-EF4F-4E9F-A937-A98D378F3ADC}" destId="{45494468-C55B-4CE7-8878-8E9239D7EBBB}" srcOrd="1" destOrd="0" presId="urn:microsoft.com/office/officeart/2005/8/layout/hierarchy2"/>
    <dgm:cxn modelId="{7CC20902-979F-4A01-ADCC-191A58E1F56E}" type="presOf" srcId="{1B1D4482-C1DA-4A23-8857-48A4F4E1D5B9}" destId="{B41D5A43-DA00-4D4F-80E6-11A565207793}" srcOrd="1" destOrd="0" presId="urn:microsoft.com/office/officeart/2005/8/layout/hierarchy2"/>
    <dgm:cxn modelId="{DD3D7035-E112-41FB-B729-19328967D452}" type="presParOf" srcId="{E83A6342-7259-4CA5-968E-67F60B4A0869}" destId="{24E0E5AB-AFC5-4B89-8852-8C49D2ADA3D0}" srcOrd="0" destOrd="0" presId="urn:microsoft.com/office/officeart/2005/8/layout/hierarchy2"/>
    <dgm:cxn modelId="{65AC567D-C781-4D0D-A797-D2E537B9A5AA}" type="presParOf" srcId="{24E0E5AB-AFC5-4B89-8852-8C49D2ADA3D0}" destId="{B00CE0BC-EFBD-470C-8DC7-6A3D22145B25}" srcOrd="0" destOrd="0" presId="urn:microsoft.com/office/officeart/2005/8/layout/hierarchy2"/>
    <dgm:cxn modelId="{08E2C5DD-6DF3-465B-B180-4405B47B41D3}" type="presParOf" srcId="{24E0E5AB-AFC5-4B89-8852-8C49D2ADA3D0}" destId="{4BA187F6-C19B-4F2A-9031-D29B04B950DB}" srcOrd="1" destOrd="0" presId="urn:microsoft.com/office/officeart/2005/8/layout/hierarchy2"/>
    <dgm:cxn modelId="{7DD766B5-09DC-4D77-BA7C-53F69BFFFC20}" type="presParOf" srcId="{4BA187F6-C19B-4F2A-9031-D29B04B950DB}" destId="{39FF4373-7826-4E6F-AC6A-CBAE76DF4BCA}" srcOrd="0" destOrd="0" presId="urn:microsoft.com/office/officeart/2005/8/layout/hierarchy2"/>
    <dgm:cxn modelId="{18ABDC97-B15C-48FF-8F06-93A1207DE7CD}" type="presParOf" srcId="{39FF4373-7826-4E6F-AC6A-CBAE76DF4BCA}" destId="{1E617355-1749-4CBD-92C4-B869D0BD7913}" srcOrd="0" destOrd="0" presId="urn:microsoft.com/office/officeart/2005/8/layout/hierarchy2"/>
    <dgm:cxn modelId="{27D83EE8-72B7-48CC-B333-E942A3C44927}" type="presParOf" srcId="{4BA187F6-C19B-4F2A-9031-D29B04B950DB}" destId="{2A61F479-49A4-4343-852A-74E94614DE56}" srcOrd="1" destOrd="0" presId="urn:microsoft.com/office/officeart/2005/8/layout/hierarchy2"/>
    <dgm:cxn modelId="{894B4D27-4B71-4F56-BF36-8F83AD826D38}" type="presParOf" srcId="{2A61F479-49A4-4343-852A-74E94614DE56}" destId="{2638273C-21FB-435B-B8D6-698EFCF3B597}" srcOrd="0" destOrd="0" presId="urn:microsoft.com/office/officeart/2005/8/layout/hierarchy2"/>
    <dgm:cxn modelId="{8D153FE2-5115-4C69-A5C6-330DB5CC89FE}" type="presParOf" srcId="{2A61F479-49A4-4343-852A-74E94614DE56}" destId="{EE4A43A6-D10C-46B4-A09F-6971601793D0}" srcOrd="1" destOrd="0" presId="urn:microsoft.com/office/officeart/2005/8/layout/hierarchy2"/>
    <dgm:cxn modelId="{5267427B-DFB2-4A3E-AFA4-B10CCA15B8BF}" type="presParOf" srcId="{EE4A43A6-D10C-46B4-A09F-6971601793D0}" destId="{900742B5-1011-4A3A-A147-00BB97115002}" srcOrd="0" destOrd="0" presId="urn:microsoft.com/office/officeart/2005/8/layout/hierarchy2"/>
    <dgm:cxn modelId="{1E191770-001E-44FE-9455-1A11431F55A5}" type="presParOf" srcId="{900742B5-1011-4A3A-A147-00BB97115002}" destId="{B41D5A43-DA00-4D4F-80E6-11A565207793}" srcOrd="0" destOrd="0" presId="urn:microsoft.com/office/officeart/2005/8/layout/hierarchy2"/>
    <dgm:cxn modelId="{EE29D84C-94DB-4A0C-A3BA-C38A891161AD}" type="presParOf" srcId="{EE4A43A6-D10C-46B4-A09F-6971601793D0}" destId="{C881EB56-7AC9-47EB-9451-00A3445A86E0}" srcOrd="1" destOrd="0" presId="urn:microsoft.com/office/officeart/2005/8/layout/hierarchy2"/>
    <dgm:cxn modelId="{B6AD7F0A-D67B-4591-9CA1-A6C98D32E6E4}" type="presParOf" srcId="{C881EB56-7AC9-47EB-9451-00A3445A86E0}" destId="{D5026FA0-CE3C-4AE0-9C64-4D2A9EBEAE2D}" srcOrd="0" destOrd="0" presId="urn:microsoft.com/office/officeart/2005/8/layout/hierarchy2"/>
    <dgm:cxn modelId="{FAAAA6E6-6A15-4598-A872-50ED2177A01E}" type="presParOf" srcId="{C881EB56-7AC9-47EB-9451-00A3445A86E0}" destId="{49673888-17E8-4172-AD33-A3129C35900C}" srcOrd="1" destOrd="0" presId="urn:microsoft.com/office/officeart/2005/8/layout/hierarchy2"/>
    <dgm:cxn modelId="{1DD56185-5584-4E6D-BC85-A25E6628D29E}" type="presParOf" srcId="{EE4A43A6-D10C-46B4-A09F-6971601793D0}" destId="{AA8B4CB6-06D5-4776-AE6D-26731527550F}" srcOrd="2" destOrd="0" presId="urn:microsoft.com/office/officeart/2005/8/layout/hierarchy2"/>
    <dgm:cxn modelId="{1484DC7A-93B7-40D9-AE2E-CA0C0ED6846A}" type="presParOf" srcId="{AA8B4CB6-06D5-4776-AE6D-26731527550F}" destId="{BC5A689F-81A7-4FE0-9883-CDC7EBF8C6B6}" srcOrd="0" destOrd="0" presId="urn:microsoft.com/office/officeart/2005/8/layout/hierarchy2"/>
    <dgm:cxn modelId="{E281699D-3266-47E9-9E73-94003CBB4C8E}" type="presParOf" srcId="{EE4A43A6-D10C-46B4-A09F-6971601793D0}" destId="{7AA89270-35AA-45BB-AFFA-3BB4111BA120}" srcOrd="3" destOrd="0" presId="urn:microsoft.com/office/officeart/2005/8/layout/hierarchy2"/>
    <dgm:cxn modelId="{AE39AC09-512F-456B-97BD-EF13610CC466}" type="presParOf" srcId="{7AA89270-35AA-45BB-AFFA-3BB4111BA120}" destId="{5EDCCF2B-6190-49B1-8A75-040A5F24A1C8}" srcOrd="0" destOrd="0" presId="urn:microsoft.com/office/officeart/2005/8/layout/hierarchy2"/>
    <dgm:cxn modelId="{379D9F58-A7D1-41BC-8EE1-004C083C9B79}" type="presParOf" srcId="{7AA89270-35AA-45BB-AFFA-3BB4111BA120}" destId="{D432B82C-F166-4B99-A26F-5B7EA4A42EB7}" srcOrd="1" destOrd="0" presId="urn:microsoft.com/office/officeart/2005/8/layout/hierarchy2"/>
    <dgm:cxn modelId="{082DEE66-5144-4725-87F4-D45F0D501FEF}" type="presParOf" srcId="{EE4A43A6-D10C-46B4-A09F-6971601793D0}" destId="{7D0FF0A9-331C-4C32-95EC-FA0354B9E436}" srcOrd="4" destOrd="0" presId="urn:microsoft.com/office/officeart/2005/8/layout/hierarchy2"/>
    <dgm:cxn modelId="{FEB80BB8-08F2-40C4-8106-2625E2C5EEC9}" type="presParOf" srcId="{7D0FF0A9-331C-4C32-95EC-FA0354B9E436}" destId="{C6B75BFC-2238-4529-9562-884EFFC250DE}" srcOrd="0" destOrd="0" presId="urn:microsoft.com/office/officeart/2005/8/layout/hierarchy2"/>
    <dgm:cxn modelId="{7AED1D24-83C8-4152-A6A1-A63ABC947103}" type="presParOf" srcId="{EE4A43A6-D10C-46B4-A09F-6971601793D0}" destId="{863F5D5B-A433-485F-BAA5-D7C8975FFF4C}" srcOrd="5" destOrd="0" presId="urn:microsoft.com/office/officeart/2005/8/layout/hierarchy2"/>
    <dgm:cxn modelId="{651FE58C-1F55-4DEF-826F-6490833181A5}" type="presParOf" srcId="{863F5D5B-A433-485F-BAA5-D7C8975FFF4C}" destId="{BD72E8C4-AC58-4844-B9CE-A4AA76215477}" srcOrd="0" destOrd="0" presId="urn:microsoft.com/office/officeart/2005/8/layout/hierarchy2"/>
    <dgm:cxn modelId="{08E345BE-58CD-4549-BD07-55D4069F64EE}" type="presParOf" srcId="{863F5D5B-A433-485F-BAA5-D7C8975FFF4C}" destId="{476E8C5D-F7E3-4CDD-A26F-70A31E59F12C}" srcOrd="1" destOrd="0" presId="urn:microsoft.com/office/officeart/2005/8/layout/hierarchy2"/>
    <dgm:cxn modelId="{705601C2-ADD3-473E-A31D-E322A8673934}" type="presParOf" srcId="{4BA187F6-C19B-4F2A-9031-D29B04B950DB}" destId="{66B00E5A-BDD6-484D-9567-09DC79350DDE}" srcOrd="2" destOrd="0" presId="urn:microsoft.com/office/officeart/2005/8/layout/hierarchy2"/>
    <dgm:cxn modelId="{478C4CB8-BE5B-45A2-9EF2-891B995BFBB1}" type="presParOf" srcId="{66B00E5A-BDD6-484D-9567-09DC79350DDE}" destId="{EF009BA7-0BFA-4C55-8091-E1B4CF0C8B4C}" srcOrd="0" destOrd="0" presId="urn:microsoft.com/office/officeart/2005/8/layout/hierarchy2"/>
    <dgm:cxn modelId="{F3A23547-C3DA-477B-8E54-B0D62BA4F991}" type="presParOf" srcId="{4BA187F6-C19B-4F2A-9031-D29B04B950DB}" destId="{89B3D433-2511-4DF1-996A-B3CB9A444FB1}" srcOrd="3" destOrd="0" presId="urn:microsoft.com/office/officeart/2005/8/layout/hierarchy2"/>
    <dgm:cxn modelId="{4C5FD95D-5BBF-412F-AFAA-B1ECF73400E7}" type="presParOf" srcId="{89B3D433-2511-4DF1-996A-B3CB9A444FB1}" destId="{18468D81-FD71-4B03-B079-63A55C86018C}" srcOrd="0" destOrd="0" presId="urn:microsoft.com/office/officeart/2005/8/layout/hierarchy2"/>
    <dgm:cxn modelId="{80106087-3EB8-49B7-8D3B-7ED1C51D1172}" type="presParOf" srcId="{89B3D433-2511-4DF1-996A-B3CB9A444FB1}" destId="{2931A9EA-255B-4A9A-A687-29A6442BA1EC}" srcOrd="1" destOrd="0" presId="urn:microsoft.com/office/officeart/2005/8/layout/hierarchy2"/>
    <dgm:cxn modelId="{AD6CE274-D584-4B6C-B886-688871A073E0}" type="presParOf" srcId="{2931A9EA-255B-4A9A-A687-29A6442BA1EC}" destId="{80EF6CA0-A6B1-4B70-9F5D-A0DD8EC47478}" srcOrd="0" destOrd="0" presId="urn:microsoft.com/office/officeart/2005/8/layout/hierarchy2"/>
    <dgm:cxn modelId="{92128123-AFC2-4937-A5AC-2CAFD79C83D1}" type="presParOf" srcId="{80EF6CA0-A6B1-4B70-9F5D-A0DD8EC47478}" destId="{DDA8868F-0475-43E6-94FE-2CCAA45F5269}" srcOrd="0" destOrd="0" presId="urn:microsoft.com/office/officeart/2005/8/layout/hierarchy2"/>
    <dgm:cxn modelId="{1489CF52-6652-450B-9B19-2DE6B2C47E59}" type="presParOf" srcId="{2931A9EA-255B-4A9A-A687-29A6442BA1EC}" destId="{6BFF6C34-7275-4F5A-A615-8E59D22AA1AD}" srcOrd="1" destOrd="0" presId="urn:microsoft.com/office/officeart/2005/8/layout/hierarchy2"/>
    <dgm:cxn modelId="{8D1E4246-5A63-42F1-8115-0C50A4EDD314}" type="presParOf" srcId="{6BFF6C34-7275-4F5A-A615-8E59D22AA1AD}" destId="{25AC48D4-C5AF-4238-BE1C-6B2558DD284B}" srcOrd="0" destOrd="0" presId="urn:microsoft.com/office/officeart/2005/8/layout/hierarchy2"/>
    <dgm:cxn modelId="{EF4BFA62-667F-4BDB-A5CD-A7E1C20802F1}" type="presParOf" srcId="{6BFF6C34-7275-4F5A-A615-8E59D22AA1AD}" destId="{7A618595-DAF2-4092-9E6F-BFBE693D06D1}" srcOrd="1" destOrd="0" presId="urn:microsoft.com/office/officeart/2005/8/layout/hierarchy2"/>
    <dgm:cxn modelId="{B83B9599-4A9A-47E7-BFAB-263E1CAA4EC5}" type="presParOf" srcId="{2931A9EA-255B-4A9A-A687-29A6442BA1EC}" destId="{B18B85C1-AD41-4BF6-BF3A-9250ED071DC5}" srcOrd="2" destOrd="0" presId="urn:microsoft.com/office/officeart/2005/8/layout/hierarchy2"/>
    <dgm:cxn modelId="{9A17C349-5615-4582-8334-BE46BB48ABBA}" type="presParOf" srcId="{B18B85C1-AD41-4BF6-BF3A-9250ED071DC5}" destId="{45494468-C55B-4CE7-8878-8E9239D7EBBB}" srcOrd="0" destOrd="0" presId="urn:microsoft.com/office/officeart/2005/8/layout/hierarchy2"/>
    <dgm:cxn modelId="{D30FECAF-05B6-4F90-A04D-B8A0675CCBCF}" type="presParOf" srcId="{2931A9EA-255B-4A9A-A687-29A6442BA1EC}" destId="{23D35794-E384-4AC5-94D3-196B36655099}" srcOrd="3" destOrd="0" presId="urn:microsoft.com/office/officeart/2005/8/layout/hierarchy2"/>
    <dgm:cxn modelId="{2C40DE57-D0B6-4C52-9FDB-37123630FDE2}" type="presParOf" srcId="{23D35794-E384-4AC5-94D3-196B36655099}" destId="{66123E1F-8C41-4C37-85D7-186F866B17F1}" srcOrd="0" destOrd="0" presId="urn:microsoft.com/office/officeart/2005/8/layout/hierarchy2"/>
    <dgm:cxn modelId="{E117E663-1C25-4CA1-9250-CD9A40E17B99}" type="presParOf" srcId="{23D35794-E384-4AC5-94D3-196B36655099}" destId="{8FF4D273-F42A-4B07-8380-32A287E6C4C9}" srcOrd="1" destOrd="0" presId="urn:microsoft.com/office/officeart/2005/8/layout/hierarchy2"/>
    <dgm:cxn modelId="{3C0C3FDC-4CC5-4DF9-AB64-08B56AA376CA}" type="presParOf" srcId="{2931A9EA-255B-4A9A-A687-29A6442BA1EC}" destId="{0A98A676-7CEE-4AFE-987D-B902BDC38383}" srcOrd="4" destOrd="0" presId="urn:microsoft.com/office/officeart/2005/8/layout/hierarchy2"/>
    <dgm:cxn modelId="{F7855771-C7F5-4CC1-9EAB-09DFF5B06260}" type="presParOf" srcId="{0A98A676-7CEE-4AFE-987D-B902BDC38383}" destId="{299CCE0C-4A50-4896-98CB-849CDA5F16AA}" srcOrd="0" destOrd="0" presId="urn:microsoft.com/office/officeart/2005/8/layout/hierarchy2"/>
    <dgm:cxn modelId="{E57D6E23-54FD-4611-A262-2E6DAF866E4E}" type="presParOf" srcId="{2931A9EA-255B-4A9A-A687-29A6442BA1EC}" destId="{5551F63D-A186-4EF3-A4BE-5C383273C525}" srcOrd="5" destOrd="0" presId="urn:microsoft.com/office/officeart/2005/8/layout/hierarchy2"/>
    <dgm:cxn modelId="{6B3960F5-4A65-4C4F-A8C2-195C18F35826}" type="presParOf" srcId="{5551F63D-A186-4EF3-A4BE-5C383273C525}" destId="{C74BF438-C25F-48ED-B18A-67D7B94C056C}" srcOrd="0" destOrd="0" presId="urn:microsoft.com/office/officeart/2005/8/layout/hierarchy2"/>
    <dgm:cxn modelId="{C50A1CE9-AC78-45D9-A1DA-C73B4533C068}" type="presParOf" srcId="{5551F63D-A186-4EF3-A4BE-5C383273C525}" destId="{069939CF-575A-4066-B63A-92387EFB802B}" srcOrd="1" destOrd="0" presId="urn:microsoft.com/office/officeart/2005/8/layout/hierarchy2"/>
  </dgm:cxnLst>
  <dgm:bg>
    <a:solidFill>
      <a:schemeClr val="accent5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53F665-7436-4703-BB58-6612B6F6DEA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AD51AC-2AFB-473A-A060-779380170C96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2000" b="1" dirty="0" smtClean="0">
              <a:solidFill>
                <a:schemeClr val="tx1"/>
              </a:solidFill>
              <a:cs typeface="B Nazanin" panose="00000400000000000000" pitchFamily="2" charset="-78"/>
            </a:rPr>
            <a:t>مزایای عقد قرداد سلف موازی استاندارد</a:t>
          </a:r>
          <a:endParaRPr lang="en-US" sz="20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F41A40C-C5F6-409C-A236-DEBC72F88991}" type="parTrans" cxnId="{B056C18F-49D4-4D52-B93C-1CC5FA37986D}">
      <dgm:prSet/>
      <dgm:spPr/>
      <dgm:t>
        <a:bodyPr/>
        <a:lstStyle/>
        <a:p>
          <a:endParaRPr lang="en-US"/>
        </a:p>
      </dgm:t>
    </dgm:pt>
    <dgm:pt modelId="{84D173F9-8C6B-4412-B614-36DA2227B38E}" type="sibTrans" cxnId="{B056C18F-49D4-4D52-B93C-1CC5FA37986D}">
      <dgm:prSet/>
      <dgm:spPr/>
      <dgm:t>
        <a:bodyPr/>
        <a:lstStyle/>
        <a:p>
          <a:endParaRPr lang="en-US"/>
        </a:p>
      </dgm:t>
    </dgm:pt>
    <dgm:pt modelId="{4B8FB67F-BCFB-4803-B15C-826E8C53E67C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r"/>
          <a:r>
            <a:rPr lang="fa-IR" sz="1600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امكان تأمین مالی سرمایه‌گذاری­های كوتاه‌مدت (کمتر از یک سال) و بلندمدت (یک ساله) با جذب سرمایه‌های عموم جامعه</a:t>
          </a:r>
          <a:endParaRPr lang="fa-IR" sz="1600" b="1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gm:t>
    </dgm:pt>
    <dgm:pt modelId="{CEC74B95-6CCB-4E94-91E4-BE836EB976EA}" type="parTrans" cxnId="{7F7D07D2-3CCF-4886-8B3B-7F80E35184D9}">
      <dgm:prSet/>
      <dgm:spPr/>
      <dgm:t>
        <a:bodyPr/>
        <a:lstStyle/>
        <a:p>
          <a:endParaRPr lang="en-US"/>
        </a:p>
      </dgm:t>
    </dgm:pt>
    <dgm:pt modelId="{7A874D2F-AC7D-4C84-AB40-34DF56E42CAD}" type="sibTrans" cxnId="{7F7D07D2-3CCF-4886-8B3B-7F80E35184D9}">
      <dgm:prSet/>
      <dgm:spPr/>
      <dgm:t>
        <a:bodyPr/>
        <a:lstStyle/>
        <a:p>
          <a:endParaRPr lang="en-US"/>
        </a:p>
      </dgm:t>
    </dgm:pt>
    <dgm:pt modelId="{756E1273-CB21-44CC-B9AB-1829631C590D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r"/>
          <a:r>
            <a:rPr lang="fa-IR" sz="1600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تضمین نقدشوندگی اوراق به دلیل وجود بازارگردان‌ها</a:t>
          </a:r>
          <a:endParaRPr lang="fa-IR" sz="1600" b="1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gm:t>
    </dgm:pt>
    <dgm:pt modelId="{CD0A396C-FB06-468D-802F-0FDF28B9D474}" type="parTrans" cxnId="{AB7C61AF-5D2A-4559-8C13-87E069ACCB76}">
      <dgm:prSet/>
      <dgm:spPr/>
      <dgm:t>
        <a:bodyPr/>
        <a:lstStyle/>
        <a:p>
          <a:endParaRPr lang="en-US"/>
        </a:p>
      </dgm:t>
    </dgm:pt>
    <dgm:pt modelId="{85B89387-51B3-4912-AD88-0BF5A02CDB90}" type="sibTrans" cxnId="{AB7C61AF-5D2A-4559-8C13-87E069ACCB76}">
      <dgm:prSet/>
      <dgm:spPr/>
      <dgm:t>
        <a:bodyPr/>
        <a:lstStyle/>
        <a:p>
          <a:endParaRPr lang="en-US"/>
        </a:p>
      </dgm:t>
    </dgm:pt>
    <dgm:pt modelId="{3020DF47-E686-4CF5-B72A-85A617579794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r"/>
          <a:r>
            <a:rPr lang="fa-IR" sz="1600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معافیت مالیاتی قراردادهای سلف مطابق قانون بازار اوراق بهادار ج. ا. ا. </a:t>
          </a:r>
          <a:endParaRPr lang="fa-IR" sz="1600" b="1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gm:t>
    </dgm:pt>
    <dgm:pt modelId="{9B74CCAA-9DDF-4893-9648-6CC0FA85C888}" type="parTrans" cxnId="{8657E127-7CF1-489C-A145-5C05956858C6}">
      <dgm:prSet/>
      <dgm:spPr/>
      <dgm:t>
        <a:bodyPr/>
        <a:lstStyle/>
        <a:p>
          <a:endParaRPr lang="en-US"/>
        </a:p>
      </dgm:t>
    </dgm:pt>
    <dgm:pt modelId="{39BD1DE0-ADFC-4180-B560-1A4F3B31A4F2}" type="sibTrans" cxnId="{8657E127-7CF1-489C-A145-5C05956858C6}">
      <dgm:prSet/>
      <dgm:spPr/>
      <dgm:t>
        <a:bodyPr/>
        <a:lstStyle/>
        <a:p>
          <a:endParaRPr lang="en-US"/>
        </a:p>
      </dgm:t>
    </dgm:pt>
    <dgm:pt modelId="{0E95BAAD-7BC3-48A6-8C0A-79AF2218931F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r"/>
          <a:r>
            <a:rPr lang="fa-IR" sz="1600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پرداخت اصل و سود (حداقل سودتضمینی) اوراق به سرمایه‌گذاران</a:t>
          </a:r>
          <a:endParaRPr lang="fa-IR" sz="1600" b="1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gm:t>
    </dgm:pt>
    <dgm:pt modelId="{B05A2F5A-58FD-4BD3-8EF6-F9A51746E6C4}" type="parTrans" cxnId="{01D2F32A-53D2-4DF4-AB33-0BBD19EC7E30}">
      <dgm:prSet/>
      <dgm:spPr/>
      <dgm:t>
        <a:bodyPr/>
        <a:lstStyle/>
        <a:p>
          <a:endParaRPr lang="en-US"/>
        </a:p>
      </dgm:t>
    </dgm:pt>
    <dgm:pt modelId="{6E346B72-C06C-4862-B970-0C7D7F7B1EF1}" type="sibTrans" cxnId="{01D2F32A-53D2-4DF4-AB33-0BBD19EC7E30}">
      <dgm:prSet/>
      <dgm:spPr/>
      <dgm:t>
        <a:bodyPr/>
        <a:lstStyle/>
        <a:p>
          <a:endParaRPr lang="en-US"/>
        </a:p>
      </dgm:t>
    </dgm:pt>
    <dgm:pt modelId="{8C9FB118-CB80-4379-928A-8BF33B0C546B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r"/>
          <a:r>
            <a:rPr lang="fa-IR" sz="1600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 امکان واگذاری قرارداد به شخص ثالث با ایجاد بازار معاملات ثانویه</a:t>
          </a:r>
          <a:endParaRPr lang="en-US" sz="1600" b="1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gm:t>
    </dgm:pt>
    <dgm:pt modelId="{2FF471D0-69C4-47FE-856F-D2BEE5B5D80C}" type="sibTrans" cxnId="{D034077C-A6A3-4A73-9F1E-86AE5265067E}">
      <dgm:prSet/>
      <dgm:spPr/>
      <dgm:t>
        <a:bodyPr/>
        <a:lstStyle/>
        <a:p>
          <a:endParaRPr lang="en-US"/>
        </a:p>
      </dgm:t>
    </dgm:pt>
    <dgm:pt modelId="{88378F62-C347-4709-B54C-0AF380E9FCDD}" type="parTrans" cxnId="{D034077C-A6A3-4A73-9F1E-86AE5265067E}">
      <dgm:prSet/>
      <dgm:spPr/>
      <dgm:t>
        <a:bodyPr/>
        <a:lstStyle/>
        <a:p>
          <a:endParaRPr lang="en-US"/>
        </a:p>
      </dgm:t>
    </dgm:pt>
    <dgm:pt modelId="{3871AF03-4CE0-4182-A2E9-1E52D8035A7F}" type="pres">
      <dgm:prSet presAssocID="{9A53F665-7436-4703-BB58-6612B6F6DEA9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30F2E3-1C77-4415-9544-3133B4885EA2}" type="pres">
      <dgm:prSet presAssocID="{DFAD51AC-2AFB-473A-A060-779380170C96}" presName="root1" presStyleCnt="0"/>
      <dgm:spPr/>
    </dgm:pt>
    <dgm:pt modelId="{59C9A16C-FB11-44ED-91AC-39B7AB6550B7}" type="pres">
      <dgm:prSet presAssocID="{DFAD51AC-2AFB-473A-A060-779380170C96}" presName="LevelOneTextNode" presStyleLbl="node0" presStyleIdx="0" presStyleCnt="1" custScaleY="1518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F06369-2D1C-4FAF-AA5E-DE54E34C46EA}" type="pres">
      <dgm:prSet presAssocID="{DFAD51AC-2AFB-473A-A060-779380170C96}" presName="level2hierChild" presStyleCnt="0"/>
      <dgm:spPr/>
    </dgm:pt>
    <dgm:pt modelId="{0D17D2A7-0A8F-4E8C-8076-D9CCC4C0BF85}" type="pres">
      <dgm:prSet presAssocID="{88378F62-C347-4709-B54C-0AF380E9FCDD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1A5A17C9-3E4F-447C-BE5E-22B2AA78DF70}" type="pres">
      <dgm:prSet presAssocID="{88378F62-C347-4709-B54C-0AF380E9FCDD}" presName="connTx" presStyleLbl="parChTrans1D2" presStyleIdx="0" presStyleCnt="5"/>
      <dgm:spPr/>
      <dgm:t>
        <a:bodyPr/>
        <a:lstStyle/>
        <a:p>
          <a:endParaRPr lang="en-US"/>
        </a:p>
      </dgm:t>
    </dgm:pt>
    <dgm:pt modelId="{15B445A4-0030-4473-9BDA-611E5B95953E}" type="pres">
      <dgm:prSet presAssocID="{8C9FB118-CB80-4379-928A-8BF33B0C546B}" presName="root2" presStyleCnt="0"/>
      <dgm:spPr/>
    </dgm:pt>
    <dgm:pt modelId="{A1229AC8-58CB-49BD-B457-6C1272A658DF}" type="pres">
      <dgm:prSet presAssocID="{8C9FB118-CB80-4379-928A-8BF33B0C546B}" presName="LevelTwoTextNode" presStyleLbl="node2" presStyleIdx="0" presStyleCnt="5" custScaleX="452805" custScaleY="132170" custLinFactNeighborX="-445" custLinFactNeighborY="-683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05447E-A780-4B0E-B183-379A7FA1C962}" type="pres">
      <dgm:prSet presAssocID="{8C9FB118-CB80-4379-928A-8BF33B0C546B}" presName="level3hierChild" presStyleCnt="0"/>
      <dgm:spPr/>
    </dgm:pt>
    <dgm:pt modelId="{85B9EED2-6FEC-42D2-8A38-BC1D019BA478}" type="pres">
      <dgm:prSet presAssocID="{B05A2F5A-58FD-4BD3-8EF6-F9A51746E6C4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46CB38E9-9E93-48CD-B90A-2971004CE2E0}" type="pres">
      <dgm:prSet presAssocID="{B05A2F5A-58FD-4BD3-8EF6-F9A51746E6C4}" presName="connTx" presStyleLbl="parChTrans1D2" presStyleIdx="1" presStyleCnt="5"/>
      <dgm:spPr/>
      <dgm:t>
        <a:bodyPr/>
        <a:lstStyle/>
        <a:p>
          <a:endParaRPr lang="en-US"/>
        </a:p>
      </dgm:t>
    </dgm:pt>
    <dgm:pt modelId="{088B585D-E196-4596-BF1B-6D8A19A2DA81}" type="pres">
      <dgm:prSet presAssocID="{0E95BAAD-7BC3-48A6-8C0A-79AF2218931F}" presName="root2" presStyleCnt="0"/>
      <dgm:spPr/>
    </dgm:pt>
    <dgm:pt modelId="{FD1EF531-B488-44EB-8391-2A28D6A45AF2}" type="pres">
      <dgm:prSet presAssocID="{0E95BAAD-7BC3-48A6-8C0A-79AF2218931F}" presName="LevelTwoTextNode" presStyleLbl="node2" presStyleIdx="1" presStyleCnt="5" custScaleX="452805" custScaleY="132170" custLinFactNeighborX="-445" custLinFactNeighborY="-399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192EBB-2726-4137-B790-7D74D88494BF}" type="pres">
      <dgm:prSet presAssocID="{0E95BAAD-7BC3-48A6-8C0A-79AF2218931F}" presName="level3hierChild" presStyleCnt="0"/>
      <dgm:spPr/>
    </dgm:pt>
    <dgm:pt modelId="{601ABBE0-0E80-4972-8428-3923754A11FF}" type="pres">
      <dgm:prSet presAssocID="{CEC74B95-6CCB-4E94-91E4-BE836EB976EA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2A35C833-481C-46CB-A88B-342B6625D94D}" type="pres">
      <dgm:prSet presAssocID="{CEC74B95-6CCB-4E94-91E4-BE836EB976EA}" presName="connTx" presStyleLbl="parChTrans1D2" presStyleIdx="2" presStyleCnt="5"/>
      <dgm:spPr/>
      <dgm:t>
        <a:bodyPr/>
        <a:lstStyle/>
        <a:p>
          <a:endParaRPr lang="en-US"/>
        </a:p>
      </dgm:t>
    </dgm:pt>
    <dgm:pt modelId="{569E9C40-F92C-4F84-884A-2B4698B70BE6}" type="pres">
      <dgm:prSet presAssocID="{4B8FB67F-BCFB-4803-B15C-826E8C53E67C}" presName="root2" presStyleCnt="0"/>
      <dgm:spPr/>
    </dgm:pt>
    <dgm:pt modelId="{76938510-3BE5-4B83-9565-59CCB31798A1}" type="pres">
      <dgm:prSet presAssocID="{4B8FB67F-BCFB-4803-B15C-826E8C53E67C}" presName="LevelTwoTextNode" presStyleLbl="node2" presStyleIdx="2" presStyleCnt="5" custScaleX="452805" custScaleY="149151" custLinFactNeighborX="-445" custLinFactNeighborY="-127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84A7BC-51FA-4439-8816-2B29FA718DCD}" type="pres">
      <dgm:prSet presAssocID="{4B8FB67F-BCFB-4803-B15C-826E8C53E67C}" presName="level3hierChild" presStyleCnt="0"/>
      <dgm:spPr/>
    </dgm:pt>
    <dgm:pt modelId="{44E17482-ADF0-4AC7-B6B0-C0012382F588}" type="pres">
      <dgm:prSet presAssocID="{CD0A396C-FB06-468D-802F-0FDF28B9D474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81EF0D78-AFD6-4AC5-A6C4-A70418C96820}" type="pres">
      <dgm:prSet presAssocID="{CD0A396C-FB06-468D-802F-0FDF28B9D474}" presName="connTx" presStyleLbl="parChTrans1D2" presStyleIdx="3" presStyleCnt="5"/>
      <dgm:spPr/>
      <dgm:t>
        <a:bodyPr/>
        <a:lstStyle/>
        <a:p>
          <a:endParaRPr lang="en-US"/>
        </a:p>
      </dgm:t>
    </dgm:pt>
    <dgm:pt modelId="{A589A02B-E2DD-465D-AC00-1109464A27A7}" type="pres">
      <dgm:prSet presAssocID="{756E1273-CB21-44CC-B9AB-1829631C590D}" presName="root2" presStyleCnt="0"/>
      <dgm:spPr/>
    </dgm:pt>
    <dgm:pt modelId="{8268EB2F-BADE-4513-8215-928BFF4F6281}" type="pres">
      <dgm:prSet presAssocID="{756E1273-CB21-44CC-B9AB-1829631C590D}" presName="LevelTwoTextNode" presStyleLbl="node2" presStyleIdx="3" presStyleCnt="5" custScaleX="452805" custScaleY="122586" custLinFactNeighborX="-445" custLinFactNeighborY="60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B6DD39-52B8-4B0C-A401-3DDB80E2C037}" type="pres">
      <dgm:prSet presAssocID="{756E1273-CB21-44CC-B9AB-1829631C590D}" presName="level3hierChild" presStyleCnt="0"/>
      <dgm:spPr/>
    </dgm:pt>
    <dgm:pt modelId="{87135C5B-2F16-47D9-BBCA-783D6B3808BE}" type="pres">
      <dgm:prSet presAssocID="{9B74CCAA-9DDF-4893-9648-6CC0FA85C888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3376BA99-5050-4D55-9D25-70A6683DEA70}" type="pres">
      <dgm:prSet presAssocID="{9B74CCAA-9DDF-4893-9648-6CC0FA85C888}" presName="connTx" presStyleLbl="parChTrans1D2" presStyleIdx="4" presStyleCnt="5"/>
      <dgm:spPr/>
      <dgm:t>
        <a:bodyPr/>
        <a:lstStyle/>
        <a:p>
          <a:endParaRPr lang="en-US"/>
        </a:p>
      </dgm:t>
    </dgm:pt>
    <dgm:pt modelId="{A4AC417D-413E-4E5A-896A-DCE34192F3D0}" type="pres">
      <dgm:prSet presAssocID="{3020DF47-E686-4CF5-B72A-85A617579794}" presName="root2" presStyleCnt="0"/>
      <dgm:spPr/>
    </dgm:pt>
    <dgm:pt modelId="{471207F8-9DE6-42E9-A820-873AE2F44A52}" type="pres">
      <dgm:prSet presAssocID="{3020DF47-E686-4CF5-B72A-85A617579794}" presName="LevelTwoTextNode" presStyleLbl="node2" presStyleIdx="4" presStyleCnt="5" custScaleX="452805" custScaleY="124466" custLinFactNeighborX="-445" custLinFactNeighborY="193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52F635-54D4-4048-BDA3-A5F29E5A4993}" type="pres">
      <dgm:prSet presAssocID="{3020DF47-E686-4CF5-B72A-85A617579794}" presName="level3hierChild" presStyleCnt="0"/>
      <dgm:spPr/>
    </dgm:pt>
  </dgm:ptLst>
  <dgm:cxnLst>
    <dgm:cxn modelId="{7832BF9C-98A2-464D-BF2C-30FAFDE4107D}" type="presOf" srcId="{3020DF47-E686-4CF5-B72A-85A617579794}" destId="{471207F8-9DE6-42E9-A820-873AE2F44A52}" srcOrd="0" destOrd="0" presId="urn:microsoft.com/office/officeart/2008/layout/HorizontalMultiLevelHierarchy"/>
    <dgm:cxn modelId="{1021F293-0406-4C59-AEB7-00E3E99BE7BB}" type="presOf" srcId="{B05A2F5A-58FD-4BD3-8EF6-F9A51746E6C4}" destId="{85B9EED2-6FEC-42D2-8A38-BC1D019BA478}" srcOrd="0" destOrd="0" presId="urn:microsoft.com/office/officeart/2008/layout/HorizontalMultiLevelHierarchy"/>
    <dgm:cxn modelId="{D034077C-A6A3-4A73-9F1E-86AE5265067E}" srcId="{DFAD51AC-2AFB-473A-A060-779380170C96}" destId="{8C9FB118-CB80-4379-928A-8BF33B0C546B}" srcOrd="0" destOrd="0" parTransId="{88378F62-C347-4709-B54C-0AF380E9FCDD}" sibTransId="{2FF471D0-69C4-47FE-856F-D2BEE5B5D80C}"/>
    <dgm:cxn modelId="{AB7C61AF-5D2A-4559-8C13-87E069ACCB76}" srcId="{DFAD51AC-2AFB-473A-A060-779380170C96}" destId="{756E1273-CB21-44CC-B9AB-1829631C590D}" srcOrd="3" destOrd="0" parTransId="{CD0A396C-FB06-468D-802F-0FDF28B9D474}" sibTransId="{85B89387-51B3-4912-AD88-0BF5A02CDB90}"/>
    <dgm:cxn modelId="{69005BA2-9C82-408F-90D2-4FFC2EED9350}" type="presOf" srcId="{756E1273-CB21-44CC-B9AB-1829631C590D}" destId="{8268EB2F-BADE-4513-8215-928BFF4F6281}" srcOrd="0" destOrd="0" presId="urn:microsoft.com/office/officeart/2008/layout/HorizontalMultiLevelHierarchy"/>
    <dgm:cxn modelId="{16E9E14E-B460-442C-8661-DB6BE9ED66AB}" type="presOf" srcId="{CEC74B95-6CCB-4E94-91E4-BE836EB976EA}" destId="{601ABBE0-0E80-4972-8428-3923754A11FF}" srcOrd="0" destOrd="0" presId="urn:microsoft.com/office/officeart/2008/layout/HorizontalMultiLevelHierarchy"/>
    <dgm:cxn modelId="{7F7D07D2-3CCF-4886-8B3B-7F80E35184D9}" srcId="{DFAD51AC-2AFB-473A-A060-779380170C96}" destId="{4B8FB67F-BCFB-4803-B15C-826E8C53E67C}" srcOrd="2" destOrd="0" parTransId="{CEC74B95-6CCB-4E94-91E4-BE836EB976EA}" sibTransId="{7A874D2F-AC7D-4C84-AB40-34DF56E42CAD}"/>
    <dgm:cxn modelId="{3FA3310E-83AB-4364-B8A6-CE560700960E}" type="presOf" srcId="{9B74CCAA-9DDF-4893-9648-6CC0FA85C888}" destId="{87135C5B-2F16-47D9-BBCA-783D6B3808BE}" srcOrd="0" destOrd="0" presId="urn:microsoft.com/office/officeart/2008/layout/HorizontalMultiLevelHierarchy"/>
    <dgm:cxn modelId="{81679E82-BCCF-40F4-809A-AE0E0C2E04D0}" type="presOf" srcId="{DFAD51AC-2AFB-473A-A060-779380170C96}" destId="{59C9A16C-FB11-44ED-91AC-39B7AB6550B7}" srcOrd="0" destOrd="0" presId="urn:microsoft.com/office/officeart/2008/layout/HorizontalMultiLevelHierarchy"/>
    <dgm:cxn modelId="{B056C18F-49D4-4D52-B93C-1CC5FA37986D}" srcId="{9A53F665-7436-4703-BB58-6612B6F6DEA9}" destId="{DFAD51AC-2AFB-473A-A060-779380170C96}" srcOrd="0" destOrd="0" parTransId="{DF41A40C-C5F6-409C-A236-DEBC72F88991}" sibTransId="{84D173F9-8C6B-4412-B614-36DA2227B38E}"/>
    <dgm:cxn modelId="{DA0859D5-17A8-4A07-8F46-6538638BCE49}" type="presOf" srcId="{CD0A396C-FB06-468D-802F-0FDF28B9D474}" destId="{44E17482-ADF0-4AC7-B6B0-C0012382F588}" srcOrd="0" destOrd="0" presId="urn:microsoft.com/office/officeart/2008/layout/HorizontalMultiLevelHierarchy"/>
    <dgm:cxn modelId="{24DDB000-9C3C-4FE8-B0E4-B1FE33C78B21}" type="presOf" srcId="{B05A2F5A-58FD-4BD3-8EF6-F9A51746E6C4}" destId="{46CB38E9-9E93-48CD-B90A-2971004CE2E0}" srcOrd="1" destOrd="0" presId="urn:microsoft.com/office/officeart/2008/layout/HorizontalMultiLevelHierarchy"/>
    <dgm:cxn modelId="{531DE9E7-E4F0-4798-9150-383A213BB703}" type="presOf" srcId="{88378F62-C347-4709-B54C-0AF380E9FCDD}" destId="{0D17D2A7-0A8F-4E8C-8076-D9CCC4C0BF85}" srcOrd="0" destOrd="0" presId="urn:microsoft.com/office/officeart/2008/layout/HorizontalMultiLevelHierarchy"/>
    <dgm:cxn modelId="{01D2F32A-53D2-4DF4-AB33-0BBD19EC7E30}" srcId="{DFAD51AC-2AFB-473A-A060-779380170C96}" destId="{0E95BAAD-7BC3-48A6-8C0A-79AF2218931F}" srcOrd="1" destOrd="0" parTransId="{B05A2F5A-58FD-4BD3-8EF6-F9A51746E6C4}" sibTransId="{6E346B72-C06C-4862-B970-0C7D7F7B1EF1}"/>
    <dgm:cxn modelId="{9CB4950C-C957-4513-A8A4-1481E5650CC9}" type="presOf" srcId="{CD0A396C-FB06-468D-802F-0FDF28B9D474}" destId="{81EF0D78-AFD6-4AC5-A6C4-A70418C96820}" srcOrd="1" destOrd="0" presId="urn:microsoft.com/office/officeart/2008/layout/HorizontalMultiLevelHierarchy"/>
    <dgm:cxn modelId="{CD0F52C0-9480-4C1F-A783-202B86CD79CF}" type="presOf" srcId="{9A53F665-7436-4703-BB58-6612B6F6DEA9}" destId="{3871AF03-4CE0-4182-A2E9-1E52D8035A7F}" srcOrd="0" destOrd="0" presId="urn:microsoft.com/office/officeart/2008/layout/HorizontalMultiLevelHierarchy"/>
    <dgm:cxn modelId="{A68A0BF2-FFAB-49EC-A1A2-8FAAB29D1D30}" type="presOf" srcId="{0E95BAAD-7BC3-48A6-8C0A-79AF2218931F}" destId="{FD1EF531-B488-44EB-8391-2A28D6A45AF2}" srcOrd="0" destOrd="0" presId="urn:microsoft.com/office/officeart/2008/layout/HorizontalMultiLevelHierarchy"/>
    <dgm:cxn modelId="{D1F19799-A30B-4D6F-9516-A7A092CAD164}" type="presOf" srcId="{4B8FB67F-BCFB-4803-B15C-826E8C53E67C}" destId="{76938510-3BE5-4B83-9565-59CCB31798A1}" srcOrd="0" destOrd="0" presId="urn:microsoft.com/office/officeart/2008/layout/HorizontalMultiLevelHierarchy"/>
    <dgm:cxn modelId="{D5948845-657E-4FD0-99A6-2D502A058C25}" type="presOf" srcId="{9B74CCAA-9DDF-4893-9648-6CC0FA85C888}" destId="{3376BA99-5050-4D55-9D25-70A6683DEA70}" srcOrd="1" destOrd="0" presId="urn:microsoft.com/office/officeart/2008/layout/HorizontalMultiLevelHierarchy"/>
    <dgm:cxn modelId="{1839F256-21C2-49F4-875D-97D69BDCAFDB}" type="presOf" srcId="{88378F62-C347-4709-B54C-0AF380E9FCDD}" destId="{1A5A17C9-3E4F-447C-BE5E-22B2AA78DF70}" srcOrd="1" destOrd="0" presId="urn:microsoft.com/office/officeart/2008/layout/HorizontalMultiLevelHierarchy"/>
    <dgm:cxn modelId="{CB33EA99-A96A-4F5E-AB8F-A2C399D423DA}" type="presOf" srcId="{8C9FB118-CB80-4379-928A-8BF33B0C546B}" destId="{A1229AC8-58CB-49BD-B457-6C1272A658DF}" srcOrd="0" destOrd="0" presId="urn:microsoft.com/office/officeart/2008/layout/HorizontalMultiLevelHierarchy"/>
    <dgm:cxn modelId="{E82C35F6-04CF-42F8-BAE3-F3005661BA31}" type="presOf" srcId="{CEC74B95-6CCB-4E94-91E4-BE836EB976EA}" destId="{2A35C833-481C-46CB-A88B-342B6625D94D}" srcOrd="1" destOrd="0" presId="urn:microsoft.com/office/officeart/2008/layout/HorizontalMultiLevelHierarchy"/>
    <dgm:cxn modelId="{8657E127-7CF1-489C-A145-5C05956858C6}" srcId="{DFAD51AC-2AFB-473A-A060-779380170C96}" destId="{3020DF47-E686-4CF5-B72A-85A617579794}" srcOrd="4" destOrd="0" parTransId="{9B74CCAA-9DDF-4893-9648-6CC0FA85C888}" sibTransId="{39BD1DE0-ADFC-4180-B560-1A4F3B31A4F2}"/>
    <dgm:cxn modelId="{A3471B9F-4542-473B-9902-7FCBEA179938}" type="presParOf" srcId="{3871AF03-4CE0-4182-A2E9-1E52D8035A7F}" destId="{7230F2E3-1C77-4415-9544-3133B4885EA2}" srcOrd="0" destOrd="0" presId="urn:microsoft.com/office/officeart/2008/layout/HorizontalMultiLevelHierarchy"/>
    <dgm:cxn modelId="{2DC016EE-F92B-4E11-9A3A-BE972D530738}" type="presParOf" srcId="{7230F2E3-1C77-4415-9544-3133B4885EA2}" destId="{59C9A16C-FB11-44ED-91AC-39B7AB6550B7}" srcOrd="0" destOrd="0" presId="urn:microsoft.com/office/officeart/2008/layout/HorizontalMultiLevelHierarchy"/>
    <dgm:cxn modelId="{2B94F09E-9060-4A3B-B77A-5D49A6234D93}" type="presParOf" srcId="{7230F2E3-1C77-4415-9544-3133B4885EA2}" destId="{A0F06369-2D1C-4FAF-AA5E-DE54E34C46EA}" srcOrd="1" destOrd="0" presId="urn:microsoft.com/office/officeart/2008/layout/HorizontalMultiLevelHierarchy"/>
    <dgm:cxn modelId="{921F06C3-3387-4645-A82A-49E541472EEA}" type="presParOf" srcId="{A0F06369-2D1C-4FAF-AA5E-DE54E34C46EA}" destId="{0D17D2A7-0A8F-4E8C-8076-D9CCC4C0BF85}" srcOrd="0" destOrd="0" presId="urn:microsoft.com/office/officeart/2008/layout/HorizontalMultiLevelHierarchy"/>
    <dgm:cxn modelId="{DBA0CBD7-3708-4704-93FA-7A42A1FC20A9}" type="presParOf" srcId="{0D17D2A7-0A8F-4E8C-8076-D9CCC4C0BF85}" destId="{1A5A17C9-3E4F-447C-BE5E-22B2AA78DF70}" srcOrd="0" destOrd="0" presId="urn:microsoft.com/office/officeart/2008/layout/HorizontalMultiLevelHierarchy"/>
    <dgm:cxn modelId="{631DAD67-5193-4387-BB51-03A2D291600B}" type="presParOf" srcId="{A0F06369-2D1C-4FAF-AA5E-DE54E34C46EA}" destId="{15B445A4-0030-4473-9BDA-611E5B95953E}" srcOrd="1" destOrd="0" presId="urn:microsoft.com/office/officeart/2008/layout/HorizontalMultiLevelHierarchy"/>
    <dgm:cxn modelId="{5F3C399A-7235-4924-A1A1-D2ED6686D929}" type="presParOf" srcId="{15B445A4-0030-4473-9BDA-611E5B95953E}" destId="{A1229AC8-58CB-49BD-B457-6C1272A658DF}" srcOrd="0" destOrd="0" presId="urn:microsoft.com/office/officeart/2008/layout/HorizontalMultiLevelHierarchy"/>
    <dgm:cxn modelId="{90D33704-15E4-49C4-9D73-3B79174A2611}" type="presParOf" srcId="{15B445A4-0030-4473-9BDA-611E5B95953E}" destId="{1905447E-A780-4B0E-B183-379A7FA1C962}" srcOrd="1" destOrd="0" presId="urn:microsoft.com/office/officeart/2008/layout/HorizontalMultiLevelHierarchy"/>
    <dgm:cxn modelId="{C6D42FEE-2A14-4772-AE9A-8A71AD3E31A4}" type="presParOf" srcId="{A0F06369-2D1C-4FAF-AA5E-DE54E34C46EA}" destId="{85B9EED2-6FEC-42D2-8A38-BC1D019BA478}" srcOrd="2" destOrd="0" presId="urn:microsoft.com/office/officeart/2008/layout/HorizontalMultiLevelHierarchy"/>
    <dgm:cxn modelId="{299EBB80-3087-4F48-8799-9AB46900E31E}" type="presParOf" srcId="{85B9EED2-6FEC-42D2-8A38-BC1D019BA478}" destId="{46CB38E9-9E93-48CD-B90A-2971004CE2E0}" srcOrd="0" destOrd="0" presId="urn:microsoft.com/office/officeart/2008/layout/HorizontalMultiLevelHierarchy"/>
    <dgm:cxn modelId="{C8AB7C98-D50B-4DB2-9213-925544B16E27}" type="presParOf" srcId="{A0F06369-2D1C-4FAF-AA5E-DE54E34C46EA}" destId="{088B585D-E196-4596-BF1B-6D8A19A2DA81}" srcOrd="3" destOrd="0" presId="urn:microsoft.com/office/officeart/2008/layout/HorizontalMultiLevelHierarchy"/>
    <dgm:cxn modelId="{C8B62E4C-33B3-4F68-8941-96270FD18700}" type="presParOf" srcId="{088B585D-E196-4596-BF1B-6D8A19A2DA81}" destId="{FD1EF531-B488-44EB-8391-2A28D6A45AF2}" srcOrd="0" destOrd="0" presId="urn:microsoft.com/office/officeart/2008/layout/HorizontalMultiLevelHierarchy"/>
    <dgm:cxn modelId="{FC89014E-03B5-41AC-BCE2-D5135E5CAB31}" type="presParOf" srcId="{088B585D-E196-4596-BF1B-6D8A19A2DA81}" destId="{85192EBB-2726-4137-B790-7D74D88494BF}" srcOrd="1" destOrd="0" presId="urn:microsoft.com/office/officeart/2008/layout/HorizontalMultiLevelHierarchy"/>
    <dgm:cxn modelId="{8CBEA014-D6C4-4724-A19B-D38C3DD224CD}" type="presParOf" srcId="{A0F06369-2D1C-4FAF-AA5E-DE54E34C46EA}" destId="{601ABBE0-0E80-4972-8428-3923754A11FF}" srcOrd="4" destOrd="0" presId="urn:microsoft.com/office/officeart/2008/layout/HorizontalMultiLevelHierarchy"/>
    <dgm:cxn modelId="{A258D0CE-D5F1-4AED-8378-222D4F061795}" type="presParOf" srcId="{601ABBE0-0E80-4972-8428-3923754A11FF}" destId="{2A35C833-481C-46CB-A88B-342B6625D94D}" srcOrd="0" destOrd="0" presId="urn:microsoft.com/office/officeart/2008/layout/HorizontalMultiLevelHierarchy"/>
    <dgm:cxn modelId="{B3C7768B-8E90-40BD-B69C-A0F2FC72BDC8}" type="presParOf" srcId="{A0F06369-2D1C-4FAF-AA5E-DE54E34C46EA}" destId="{569E9C40-F92C-4F84-884A-2B4698B70BE6}" srcOrd="5" destOrd="0" presId="urn:microsoft.com/office/officeart/2008/layout/HorizontalMultiLevelHierarchy"/>
    <dgm:cxn modelId="{C2661E75-3111-4553-9B1E-42D10B3FD5CF}" type="presParOf" srcId="{569E9C40-F92C-4F84-884A-2B4698B70BE6}" destId="{76938510-3BE5-4B83-9565-59CCB31798A1}" srcOrd="0" destOrd="0" presId="urn:microsoft.com/office/officeart/2008/layout/HorizontalMultiLevelHierarchy"/>
    <dgm:cxn modelId="{A2EC07DE-E178-447B-8983-371D5A1BBA45}" type="presParOf" srcId="{569E9C40-F92C-4F84-884A-2B4698B70BE6}" destId="{7A84A7BC-51FA-4439-8816-2B29FA718DCD}" srcOrd="1" destOrd="0" presId="urn:microsoft.com/office/officeart/2008/layout/HorizontalMultiLevelHierarchy"/>
    <dgm:cxn modelId="{CCB8ECAB-9615-455C-974C-8B67AC93214B}" type="presParOf" srcId="{A0F06369-2D1C-4FAF-AA5E-DE54E34C46EA}" destId="{44E17482-ADF0-4AC7-B6B0-C0012382F588}" srcOrd="6" destOrd="0" presId="urn:microsoft.com/office/officeart/2008/layout/HorizontalMultiLevelHierarchy"/>
    <dgm:cxn modelId="{36790C53-D8B3-4CD2-A4B1-61A4EC4D3E77}" type="presParOf" srcId="{44E17482-ADF0-4AC7-B6B0-C0012382F588}" destId="{81EF0D78-AFD6-4AC5-A6C4-A70418C96820}" srcOrd="0" destOrd="0" presId="urn:microsoft.com/office/officeart/2008/layout/HorizontalMultiLevelHierarchy"/>
    <dgm:cxn modelId="{FBF941C2-5D5A-48D4-990E-6C48680CA82D}" type="presParOf" srcId="{A0F06369-2D1C-4FAF-AA5E-DE54E34C46EA}" destId="{A589A02B-E2DD-465D-AC00-1109464A27A7}" srcOrd="7" destOrd="0" presId="urn:microsoft.com/office/officeart/2008/layout/HorizontalMultiLevelHierarchy"/>
    <dgm:cxn modelId="{CE42DDE5-D118-409C-85B0-DC20EAAB0B3F}" type="presParOf" srcId="{A589A02B-E2DD-465D-AC00-1109464A27A7}" destId="{8268EB2F-BADE-4513-8215-928BFF4F6281}" srcOrd="0" destOrd="0" presId="urn:microsoft.com/office/officeart/2008/layout/HorizontalMultiLevelHierarchy"/>
    <dgm:cxn modelId="{9CC71E41-7D0D-42E7-B998-90DB929E2C0A}" type="presParOf" srcId="{A589A02B-E2DD-465D-AC00-1109464A27A7}" destId="{57B6DD39-52B8-4B0C-A401-3DDB80E2C037}" srcOrd="1" destOrd="0" presId="urn:microsoft.com/office/officeart/2008/layout/HorizontalMultiLevelHierarchy"/>
    <dgm:cxn modelId="{9C2344E8-38A2-4F0A-8209-7C62011B808F}" type="presParOf" srcId="{A0F06369-2D1C-4FAF-AA5E-DE54E34C46EA}" destId="{87135C5B-2F16-47D9-BBCA-783D6B3808BE}" srcOrd="8" destOrd="0" presId="urn:microsoft.com/office/officeart/2008/layout/HorizontalMultiLevelHierarchy"/>
    <dgm:cxn modelId="{B5281CE8-FCEF-42FF-8D2C-6BE40DE3D41B}" type="presParOf" srcId="{87135C5B-2F16-47D9-BBCA-783D6B3808BE}" destId="{3376BA99-5050-4D55-9D25-70A6683DEA70}" srcOrd="0" destOrd="0" presId="urn:microsoft.com/office/officeart/2008/layout/HorizontalMultiLevelHierarchy"/>
    <dgm:cxn modelId="{656A6B7A-D2F7-4DB3-A033-84D5D96994D5}" type="presParOf" srcId="{A0F06369-2D1C-4FAF-AA5E-DE54E34C46EA}" destId="{A4AC417D-413E-4E5A-896A-DCE34192F3D0}" srcOrd="9" destOrd="0" presId="urn:microsoft.com/office/officeart/2008/layout/HorizontalMultiLevelHierarchy"/>
    <dgm:cxn modelId="{3B9EEFB4-A54B-4666-8285-BB353FA20AAF}" type="presParOf" srcId="{A4AC417D-413E-4E5A-896A-DCE34192F3D0}" destId="{471207F8-9DE6-42E9-A820-873AE2F44A52}" srcOrd="0" destOrd="0" presId="urn:microsoft.com/office/officeart/2008/layout/HorizontalMultiLevelHierarchy"/>
    <dgm:cxn modelId="{EC6BA95F-05B4-471C-83DA-187FBB97010D}" type="presParOf" srcId="{A4AC417D-413E-4E5A-896A-DCE34192F3D0}" destId="{AE52F635-54D4-4048-BDA3-A5F29E5A499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1BA18E-8354-428C-A1BE-3A276085E44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82C294-BFBA-487C-B186-EA5E10F7E284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1300" b="1" dirty="0" smtClean="0">
              <a:cs typeface="B Nazanin" panose="00000400000000000000" pitchFamily="2" charset="-78"/>
            </a:rPr>
            <a:t>ارائه </a:t>
          </a:r>
          <a:r>
            <a:rPr lang="ar-SA" sz="1300" b="1" dirty="0" smtClean="0">
              <a:cs typeface="B Nazanin" panose="00000400000000000000" pitchFamily="2" charset="-78"/>
            </a:rPr>
            <a:t>نسخه</a:t>
          </a:r>
          <a:r>
            <a:rPr lang="fa-IR" sz="1300" b="1" dirty="0" smtClean="0">
              <a:cs typeface="B Nazanin" panose="00000400000000000000" pitchFamily="2" charset="-78"/>
            </a:rPr>
            <a:t>‌ای</a:t>
          </a:r>
          <a:r>
            <a:rPr lang="ar-SA" sz="1300" b="1" dirty="0" smtClean="0">
              <a:cs typeface="B Nazanin" panose="00000400000000000000" pitchFamily="2" charset="-78"/>
            </a:rPr>
            <a:t> از امیدنامه</a:t>
          </a:r>
          <a:r>
            <a:rPr lang="fa-IR" sz="1300" b="1" dirty="0" smtClean="0">
              <a:cs typeface="B Nazanin" panose="00000400000000000000" pitchFamily="2" charset="-78"/>
            </a:rPr>
            <a:t> و گزارش وضعیت اعتباری</a:t>
          </a:r>
          <a:endParaRPr lang="en-US" sz="1300" b="1" dirty="0">
            <a:cs typeface="B Nazanin" panose="00000400000000000000" pitchFamily="2" charset="-78"/>
          </a:endParaRPr>
        </a:p>
      </dgm:t>
    </dgm:pt>
    <dgm:pt modelId="{D7A1EA31-26B5-41D1-A225-9844DE1D6FB2}" type="parTrans" cxnId="{9FDD853F-1863-4111-A01B-9952D4D0CBB6}">
      <dgm:prSet/>
      <dgm:spPr/>
      <dgm:t>
        <a:bodyPr/>
        <a:lstStyle/>
        <a:p>
          <a:endParaRPr lang="en-US"/>
        </a:p>
      </dgm:t>
    </dgm:pt>
    <dgm:pt modelId="{953D9DD0-EDC9-417B-A317-F10747820D10}" type="sibTrans" cxnId="{9FDD853F-1863-4111-A01B-9952D4D0CBB6}">
      <dgm:prSet/>
      <dgm:spPr/>
      <dgm:t>
        <a:bodyPr/>
        <a:lstStyle/>
        <a:p>
          <a:endParaRPr lang="en-US"/>
        </a:p>
      </dgm:t>
    </dgm:pt>
    <dgm:pt modelId="{2AF997C6-AA73-4512-AEF1-0745EDD469D6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sz="1800" b="1" dirty="0" smtClean="0">
              <a:cs typeface="B Nazanin" panose="00000400000000000000" pitchFamily="2" charset="-78"/>
            </a:rPr>
            <a:t>مراجعه مشاور</a:t>
          </a:r>
          <a:r>
            <a:rPr lang="fa-IR" sz="1800" b="1" dirty="0" smtClean="0">
              <a:cs typeface="B Nazanin" panose="00000400000000000000" pitchFamily="2" charset="-78"/>
            </a:rPr>
            <a:t> پذیرش</a:t>
          </a:r>
          <a:r>
            <a:rPr lang="ar-SA" sz="1800" b="1" dirty="0" smtClean="0">
              <a:cs typeface="B Nazanin" panose="00000400000000000000" pitchFamily="2" charset="-78"/>
            </a:rPr>
            <a:t> به نمایندگی از عرضه کننده به بورس کالا</a:t>
          </a:r>
          <a:r>
            <a:rPr lang="fa-IR" sz="1800" b="1" dirty="0" smtClean="0">
              <a:cs typeface="B Nazanin" panose="00000400000000000000" pitchFamily="2" charset="-78"/>
            </a:rPr>
            <a:t> جهت ارائه مستندات برای پذیرش</a:t>
          </a:r>
          <a:endParaRPr lang="en-US" sz="1800" b="1" dirty="0">
            <a:cs typeface="B Nazanin" panose="00000400000000000000" pitchFamily="2" charset="-78"/>
          </a:endParaRPr>
        </a:p>
      </dgm:t>
    </dgm:pt>
    <dgm:pt modelId="{BC1256FE-1226-4D25-92B0-77AC11B48FC1}" type="sibTrans" cxnId="{94E4C731-5C07-4DB3-A273-8BD775029492}">
      <dgm:prSet/>
      <dgm:spPr/>
      <dgm:t>
        <a:bodyPr/>
        <a:lstStyle/>
        <a:p>
          <a:endParaRPr lang="en-US"/>
        </a:p>
      </dgm:t>
    </dgm:pt>
    <dgm:pt modelId="{52340001-57CC-4B72-B894-720B9AC909BF}" type="parTrans" cxnId="{94E4C731-5C07-4DB3-A273-8BD775029492}">
      <dgm:prSet/>
      <dgm:spPr/>
      <dgm:t>
        <a:bodyPr/>
        <a:lstStyle/>
        <a:p>
          <a:endParaRPr lang="en-US"/>
        </a:p>
      </dgm:t>
    </dgm:pt>
    <dgm:pt modelId="{8C2C09DC-1693-4CEF-A3EA-ACB476332810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1300" b="1" dirty="0" smtClean="0">
              <a:cs typeface="B Nazanin" panose="00000400000000000000" pitchFamily="2" charset="-78"/>
            </a:rPr>
            <a:t>ارائه </a:t>
          </a:r>
          <a:r>
            <a:rPr lang="ar-SA" sz="1300" b="1" dirty="0" smtClean="0">
              <a:cs typeface="B Nazanin" panose="00000400000000000000" pitchFamily="2" charset="-78"/>
            </a:rPr>
            <a:t>نسخه</a:t>
          </a:r>
          <a:r>
            <a:rPr lang="fa-IR" sz="1300" b="1" dirty="0" smtClean="0">
              <a:cs typeface="B Nazanin" panose="00000400000000000000" pitchFamily="2" charset="-78"/>
            </a:rPr>
            <a:t>‌ای</a:t>
          </a:r>
          <a:r>
            <a:rPr lang="ar-SA" sz="1300" b="1" dirty="0" smtClean="0">
              <a:cs typeface="B Nazanin" panose="00000400000000000000" pitchFamily="2" charset="-78"/>
            </a:rPr>
            <a:t> از قرارداد عرضه­کننده با مشاور پذیرش</a:t>
          </a:r>
          <a:endParaRPr lang="fa-IR" sz="1300" b="1" dirty="0">
            <a:cs typeface="B Nazanin" panose="00000400000000000000" pitchFamily="2" charset="-78"/>
          </a:endParaRPr>
        </a:p>
      </dgm:t>
    </dgm:pt>
    <dgm:pt modelId="{5D11F036-6A88-4E77-8C21-59E9D511004D}" type="parTrans" cxnId="{62764D2B-7662-4DFF-BE46-469B3109F3B8}">
      <dgm:prSet/>
      <dgm:spPr/>
      <dgm:t>
        <a:bodyPr/>
        <a:lstStyle/>
        <a:p>
          <a:endParaRPr lang="en-US"/>
        </a:p>
      </dgm:t>
    </dgm:pt>
    <dgm:pt modelId="{2E1BD276-AE55-4F2E-B400-97554B4CAFAA}" type="sibTrans" cxnId="{62764D2B-7662-4DFF-BE46-469B3109F3B8}">
      <dgm:prSet/>
      <dgm:spPr/>
      <dgm:t>
        <a:bodyPr/>
        <a:lstStyle/>
        <a:p>
          <a:endParaRPr lang="en-US"/>
        </a:p>
      </dgm:t>
    </dgm:pt>
    <dgm:pt modelId="{1096EA5A-4A7F-4450-87B5-E576B34647F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1300" b="1" dirty="0" smtClean="0">
              <a:cs typeface="B Nazanin" panose="00000400000000000000" pitchFamily="2" charset="-78"/>
            </a:rPr>
            <a:t>ارائه </a:t>
          </a:r>
          <a:r>
            <a:rPr lang="ar-SA" sz="1300" b="1" dirty="0" smtClean="0">
              <a:cs typeface="B Nazanin" panose="00000400000000000000" pitchFamily="2" charset="-78"/>
            </a:rPr>
            <a:t>نامه قبولی سمت ارکان متعهد پذیره نویسی و بازارگردان</a:t>
          </a:r>
          <a:endParaRPr lang="en-US" sz="1300" b="1" dirty="0">
            <a:cs typeface="B Nazanin" panose="00000400000000000000" pitchFamily="2" charset="-78"/>
          </a:endParaRPr>
        </a:p>
      </dgm:t>
    </dgm:pt>
    <dgm:pt modelId="{8E4ED489-599B-495E-AEBF-5E73A9ABFEEF}" type="parTrans" cxnId="{155CA0C8-B07C-4350-8427-B58383301374}">
      <dgm:prSet/>
      <dgm:spPr/>
      <dgm:t>
        <a:bodyPr/>
        <a:lstStyle/>
        <a:p>
          <a:endParaRPr lang="en-US"/>
        </a:p>
      </dgm:t>
    </dgm:pt>
    <dgm:pt modelId="{FB000B0F-6240-4E74-B4D4-D6805ABF3F47}" type="sibTrans" cxnId="{155CA0C8-B07C-4350-8427-B58383301374}">
      <dgm:prSet/>
      <dgm:spPr/>
      <dgm:t>
        <a:bodyPr/>
        <a:lstStyle/>
        <a:p>
          <a:endParaRPr lang="en-US"/>
        </a:p>
      </dgm:t>
    </dgm:pt>
    <dgm:pt modelId="{D89123CA-7FFB-40DD-9E5B-D08AF5709505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a-IR" sz="1300" b="1" dirty="0" smtClean="0">
              <a:cs typeface="B Nazanin" panose="00000400000000000000" pitchFamily="2" charset="-78"/>
            </a:rPr>
            <a:t>ارائه مصوبه هیئت مدیره عرضه‌کننده در خصوص اجازه تأمین مالی از طریق انتشار اوراق</a:t>
          </a:r>
          <a:endParaRPr lang="en-US" sz="1300" b="1" dirty="0">
            <a:cs typeface="B Nazanin" panose="00000400000000000000" pitchFamily="2" charset="-78"/>
          </a:endParaRPr>
        </a:p>
      </dgm:t>
    </dgm:pt>
    <dgm:pt modelId="{B4A3DE0A-C317-438A-9D10-40C81998FC90}" type="parTrans" cxnId="{67FB9C5A-9767-4C3A-BE11-1ABA32E13427}">
      <dgm:prSet/>
      <dgm:spPr/>
      <dgm:t>
        <a:bodyPr/>
        <a:lstStyle/>
        <a:p>
          <a:endParaRPr lang="en-US"/>
        </a:p>
      </dgm:t>
    </dgm:pt>
    <dgm:pt modelId="{C951ADE2-BC94-40AC-A538-482C09DDCB01}" type="sibTrans" cxnId="{67FB9C5A-9767-4C3A-BE11-1ABA32E13427}">
      <dgm:prSet/>
      <dgm:spPr/>
      <dgm:t>
        <a:bodyPr/>
        <a:lstStyle/>
        <a:p>
          <a:endParaRPr lang="en-US"/>
        </a:p>
      </dgm:t>
    </dgm:pt>
    <dgm:pt modelId="{10BB9CDE-7762-4B3F-9FA2-7329D2D5CC54}" type="pres">
      <dgm:prSet presAssocID="{421BA18E-8354-428C-A1BE-3A276085E44D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A0D037-7BB7-4CB3-9F8C-C3B2DC0E20AD}" type="pres">
      <dgm:prSet presAssocID="{2AF997C6-AA73-4512-AEF1-0745EDD469D6}" presName="root1" presStyleCnt="0"/>
      <dgm:spPr/>
    </dgm:pt>
    <dgm:pt modelId="{42D7D640-1845-4725-ACD9-ECCEA543E0F5}" type="pres">
      <dgm:prSet presAssocID="{2AF997C6-AA73-4512-AEF1-0745EDD469D6}" presName="LevelOneTextNode" presStyleLbl="node0" presStyleIdx="0" presStyleCnt="1" custFlipHor="1" custScaleX="121715" custScaleY="1300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9FDD63-FFAD-4F70-9B85-6D51E83B3A7F}" type="pres">
      <dgm:prSet presAssocID="{2AF997C6-AA73-4512-AEF1-0745EDD469D6}" presName="level2hierChild" presStyleCnt="0"/>
      <dgm:spPr/>
    </dgm:pt>
    <dgm:pt modelId="{F619C32A-1A4B-43C9-85E9-3619EBBC3A4E}" type="pres">
      <dgm:prSet presAssocID="{5D11F036-6A88-4E77-8C21-59E9D511004D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C8680ABC-E776-48D0-8C16-1657DC9C6F7E}" type="pres">
      <dgm:prSet presAssocID="{5D11F036-6A88-4E77-8C21-59E9D511004D}" presName="connTx" presStyleLbl="parChTrans1D2" presStyleIdx="0" presStyleCnt="4"/>
      <dgm:spPr/>
      <dgm:t>
        <a:bodyPr/>
        <a:lstStyle/>
        <a:p>
          <a:endParaRPr lang="en-US"/>
        </a:p>
      </dgm:t>
    </dgm:pt>
    <dgm:pt modelId="{A9038888-8204-4504-B5B9-0625E24C3BA2}" type="pres">
      <dgm:prSet presAssocID="{8C2C09DC-1693-4CEF-A3EA-ACB476332810}" presName="root2" presStyleCnt="0"/>
      <dgm:spPr/>
    </dgm:pt>
    <dgm:pt modelId="{70D9554A-CDEF-42FC-A2B9-4ABA637B7227}" type="pres">
      <dgm:prSet presAssocID="{8C2C09DC-1693-4CEF-A3EA-ACB476332810}" presName="LevelTwoTextNode" presStyleLbl="node2" presStyleIdx="0" presStyleCnt="4" custScaleX="1384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1F482B-327A-42F2-A0E8-D2CAC26C8BEA}" type="pres">
      <dgm:prSet presAssocID="{8C2C09DC-1693-4CEF-A3EA-ACB476332810}" presName="level3hierChild" presStyleCnt="0"/>
      <dgm:spPr/>
    </dgm:pt>
    <dgm:pt modelId="{4922EC1C-8698-4CA3-B8AF-5B0914D749F2}" type="pres">
      <dgm:prSet presAssocID="{D7A1EA31-26B5-41D1-A225-9844DE1D6FB2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73E1A98C-33CB-4C56-826D-BEC496D40CE0}" type="pres">
      <dgm:prSet presAssocID="{D7A1EA31-26B5-41D1-A225-9844DE1D6FB2}" presName="connTx" presStyleLbl="parChTrans1D2" presStyleIdx="1" presStyleCnt="4"/>
      <dgm:spPr/>
      <dgm:t>
        <a:bodyPr/>
        <a:lstStyle/>
        <a:p>
          <a:endParaRPr lang="en-US"/>
        </a:p>
      </dgm:t>
    </dgm:pt>
    <dgm:pt modelId="{E87D5B4D-FFC2-4938-B63F-2876DC1D1CD0}" type="pres">
      <dgm:prSet presAssocID="{7182C294-BFBA-487C-B186-EA5E10F7E284}" presName="root2" presStyleCnt="0"/>
      <dgm:spPr/>
    </dgm:pt>
    <dgm:pt modelId="{C8878079-A510-4E14-B153-F09CC1147C94}" type="pres">
      <dgm:prSet presAssocID="{7182C294-BFBA-487C-B186-EA5E10F7E284}" presName="LevelTwoTextNode" presStyleLbl="node2" presStyleIdx="1" presStyleCnt="4" custScaleX="1384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691B06-D407-49EF-BC29-106B492AF5DC}" type="pres">
      <dgm:prSet presAssocID="{7182C294-BFBA-487C-B186-EA5E10F7E284}" presName="level3hierChild" presStyleCnt="0"/>
      <dgm:spPr/>
    </dgm:pt>
    <dgm:pt modelId="{8E8B4E05-B1D4-4B53-B7A7-79CF17B9B59A}" type="pres">
      <dgm:prSet presAssocID="{8E4ED489-599B-495E-AEBF-5E73A9ABFEEF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177573C9-CA6F-4869-9C59-47E4C21B1529}" type="pres">
      <dgm:prSet presAssocID="{8E4ED489-599B-495E-AEBF-5E73A9ABFEEF}" presName="connTx" presStyleLbl="parChTrans1D2" presStyleIdx="2" presStyleCnt="4"/>
      <dgm:spPr/>
      <dgm:t>
        <a:bodyPr/>
        <a:lstStyle/>
        <a:p>
          <a:endParaRPr lang="en-US"/>
        </a:p>
      </dgm:t>
    </dgm:pt>
    <dgm:pt modelId="{DD7EB4DB-0308-4936-B723-02963B583167}" type="pres">
      <dgm:prSet presAssocID="{1096EA5A-4A7F-4450-87B5-E576B34647FA}" presName="root2" presStyleCnt="0"/>
      <dgm:spPr/>
    </dgm:pt>
    <dgm:pt modelId="{4C37DDE9-718E-4DA5-9F77-D8EE791AF655}" type="pres">
      <dgm:prSet presAssocID="{1096EA5A-4A7F-4450-87B5-E576B34647FA}" presName="LevelTwoTextNode" presStyleLbl="node2" presStyleIdx="2" presStyleCnt="4" custScaleX="1384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0F87BC-DEB3-4822-862F-998304B9FE15}" type="pres">
      <dgm:prSet presAssocID="{1096EA5A-4A7F-4450-87B5-E576B34647FA}" presName="level3hierChild" presStyleCnt="0"/>
      <dgm:spPr/>
    </dgm:pt>
    <dgm:pt modelId="{1AB511A4-5666-43E8-BD05-A3AB08090FFB}" type="pres">
      <dgm:prSet presAssocID="{B4A3DE0A-C317-438A-9D10-40C81998FC90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D379744B-C092-444C-888C-520D80EC6EE8}" type="pres">
      <dgm:prSet presAssocID="{B4A3DE0A-C317-438A-9D10-40C81998FC90}" presName="connTx" presStyleLbl="parChTrans1D2" presStyleIdx="3" presStyleCnt="4"/>
      <dgm:spPr/>
      <dgm:t>
        <a:bodyPr/>
        <a:lstStyle/>
        <a:p>
          <a:endParaRPr lang="en-US"/>
        </a:p>
      </dgm:t>
    </dgm:pt>
    <dgm:pt modelId="{DDE214F2-856A-43DE-81E5-76129DFE8355}" type="pres">
      <dgm:prSet presAssocID="{D89123CA-7FFB-40DD-9E5B-D08AF5709505}" presName="root2" presStyleCnt="0"/>
      <dgm:spPr/>
    </dgm:pt>
    <dgm:pt modelId="{3D6551F1-1980-4A55-9082-27F63996A00F}" type="pres">
      <dgm:prSet presAssocID="{D89123CA-7FFB-40DD-9E5B-D08AF5709505}" presName="LevelTwoTextNode" presStyleLbl="node2" presStyleIdx="3" presStyleCnt="4" custScaleX="1384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44AA59-DE42-4F14-B490-665E0C41C66E}" type="pres">
      <dgm:prSet presAssocID="{D89123CA-7FFB-40DD-9E5B-D08AF5709505}" presName="level3hierChild" presStyleCnt="0"/>
      <dgm:spPr/>
    </dgm:pt>
  </dgm:ptLst>
  <dgm:cxnLst>
    <dgm:cxn modelId="{94E4C731-5C07-4DB3-A273-8BD775029492}" srcId="{421BA18E-8354-428C-A1BE-3A276085E44D}" destId="{2AF997C6-AA73-4512-AEF1-0745EDD469D6}" srcOrd="0" destOrd="0" parTransId="{52340001-57CC-4B72-B894-720B9AC909BF}" sibTransId="{BC1256FE-1226-4D25-92B0-77AC11B48FC1}"/>
    <dgm:cxn modelId="{0CE238F3-5237-4874-B7E2-D37DE33E321F}" type="presOf" srcId="{B4A3DE0A-C317-438A-9D10-40C81998FC90}" destId="{D379744B-C092-444C-888C-520D80EC6EE8}" srcOrd="1" destOrd="0" presId="urn:microsoft.com/office/officeart/2008/layout/HorizontalMultiLevelHierarchy"/>
    <dgm:cxn modelId="{136D0C80-9091-480B-A3D7-0F989BF50E2A}" type="presOf" srcId="{1096EA5A-4A7F-4450-87B5-E576B34647FA}" destId="{4C37DDE9-718E-4DA5-9F77-D8EE791AF655}" srcOrd="0" destOrd="0" presId="urn:microsoft.com/office/officeart/2008/layout/HorizontalMultiLevelHierarchy"/>
    <dgm:cxn modelId="{954A0DBE-BB59-4D39-A2E1-5804E308F9D5}" type="presOf" srcId="{D7A1EA31-26B5-41D1-A225-9844DE1D6FB2}" destId="{4922EC1C-8698-4CA3-B8AF-5B0914D749F2}" srcOrd="0" destOrd="0" presId="urn:microsoft.com/office/officeart/2008/layout/HorizontalMultiLevelHierarchy"/>
    <dgm:cxn modelId="{F0F33130-6D3B-4013-919A-A9DCF88F7B86}" type="presOf" srcId="{8E4ED489-599B-495E-AEBF-5E73A9ABFEEF}" destId="{177573C9-CA6F-4869-9C59-47E4C21B1529}" srcOrd="1" destOrd="0" presId="urn:microsoft.com/office/officeart/2008/layout/HorizontalMultiLevelHierarchy"/>
    <dgm:cxn modelId="{A688339D-D849-4F4B-AB3F-2029676CCD52}" type="presOf" srcId="{5D11F036-6A88-4E77-8C21-59E9D511004D}" destId="{F619C32A-1A4B-43C9-85E9-3619EBBC3A4E}" srcOrd="0" destOrd="0" presId="urn:microsoft.com/office/officeart/2008/layout/HorizontalMultiLevelHierarchy"/>
    <dgm:cxn modelId="{67FB9C5A-9767-4C3A-BE11-1ABA32E13427}" srcId="{2AF997C6-AA73-4512-AEF1-0745EDD469D6}" destId="{D89123CA-7FFB-40DD-9E5B-D08AF5709505}" srcOrd="3" destOrd="0" parTransId="{B4A3DE0A-C317-438A-9D10-40C81998FC90}" sibTransId="{C951ADE2-BC94-40AC-A538-482C09DDCB01}"/>
    <dgm:cxn modelId="{C0A5234F-197A-4FE1-B10F-F3052636ED38}" type="presOf" srcId="{B4A3DE0A-C317-438A-9D10-40C81998FC90}" destId="{1AB511A4-5666-43E8-BD05-A3AB08090FFB}" srcOrd="0" destOrd="0" presId="urn:microsoft.com/office/officeart/2008/layout/HorizontalMultiLevelHierarchy"/>
    <dgm:cxn modelId="{842BEE06-4A60-4BE8-BE52-BF28F3265530}" type="presOf" srcId="{D7A1EA31-26B5-41D1-A225-9844DE1D6FB2}" destId="{73E1A98C-33CB-4C56-826D-BEC496D40CE0}" srcOrd="1" destOrd="0" presId="urn:microsoft.com/office/officeart/2008/layout/HorizontalMultiLevelHierarchy"/>
    <dgm:cxn modelId="{A3656175-459B-4934-8837-140389B93EE3}" type="presOf" srcId="{D89123CA-7FFB-40DD-9E5B-D08AF5709505}" destId="{3D6551F1-1980-4A55-9082-27F63996A00F}" srcOrd="0" destOrd="0" presId="urn:microsoft.com/office/officeart/2008/layout/HorizontalMultiLevelHierarchy"/>
    <dgm:cxn modelId="{138F384A-D092-4FF5-A9AD-2DF59D9665DD}" type="presOf" srcId="{8E4ED489-599B-495E-AEBF-5E73A9ABFEEF}" destId="{8E8B4E05-B1D4-4B53-B7A7-79CF17B9B59A}" srcOrd="0" destOrd="0" presId="urn:microsoft.com/office/officeart/2008/layout/HorizontalMultiLevelHierarchy"/>
    <dgm:cxn modelId="{16406898-8D6E-47CF-BA0C-097C3B3DC0B3}" type="presOf" srcId="{5D11F036-6A88-4E77-8C21-59E9D511004D}" destId="{C8680ABC-E776-48D0-8C16-1657DC9C6F7E}" srcOrd="1" destOrd="0" presId="urn:microsoft.com/office/officeart/2008/layout/HorizontalMultiLevelHierarchy"/>
    <dgm:cxn modelId="{9FDD853F-1863-4111-A01B-9952D4D0CBB6}" srcId="{2AF997C6-AA73-4512-AEF1-0745EDD469D6}" destId="{7182C294-BFBA-487C-B186-EA5E10F7E284}" srcOrd="1" destOrd="0" parTransId="{D7A1EA31-26B5-41D1-A225-9844DE1D6FB2}" sibTransId="{953D9DD0-EDC9-417B-A317-F10747820D10}"/>
    <dgm:cxn modelId="{155CA0C8-B07C-4350-8427-B58383301374}" srcId="{2AF997C6-AA73-4512-AEF1-0745EDD469D6}" destId="{1096EA5A-4A7F-4450-87B5-E576B34647FA}" srcOrd="2" destOrd="0" parTransId="{8E4ED489-599B-495E-AEBF-5E73A9ABFEEF}" sibTransId="{FB000B0F-6240-4E74-B4D4-D6805ABF3F47}"/>
    <dgm:cxn modelId="{B675E1B4-7048-4A94-96BB-F381F66E92F9}" type="presOf" srcId="{2AF997C6-AA73-4512-AEF1-0745EDD469D6}" destId="{42D7D640-1845-4725-ACD9-ECCEA543E0F5}" srcOrd="0" destOrd="0" presId="urn:microsoft.com/office/officeart/2008/layout/HorizontalMultiLevelHierarchy"/>
    <dgm:cxn modelId="{677B6189-D702-4CD6-BD3E-DA856CD7452D}" type="presOf" srcId="{7182C294-BFBA-487C-B186-EA5E10F7E284}" destId="{C8878079-A510-4E14-B153-F09CC1147C94}" srcOrd="0" destOrd="0" presId="urn:microsoft.com/office/officeart/2008/layout/HorizontalMultiLevelHierarchy"/>
    <dgm:cxn modelId="{2711CE2E-BA3C-4937-9DA1-04654E6DF2EF}" type="presOf" srcId="{421BA18E-8354-428C-A1BE-3A276085E44D}" destId="{10BB9CDE-7762-4B3F-9FA2-7329D2D5CC54}" srcOrd="0" destOrd="0" presId="urn:microsoft.com/office/officeart/2008/layout/HorizontalMultiLevelHierarchy"/>
    <dgm:cxn modelId="{62764D2B-7662-4DFF-BE46-469B3109F3B8}" srcId="{2AF997C6-AA73-4512-AEF1-0745EDD469D6}" destId="{8C2C09DC-1693-4CEF-A3EA-ACB476332810}" srcOrd="0" destOrd="0" parTransId="{5D11F036-6A88-4E77-8C21-59E9D511004D}" sibTransId="{2E1BD276-AE55-4F2E-B400-97554B4CAFAA}"/>
    <dgm:cxn modelId="{A6FCCEB2-708D-40A7-9574-1157019F0E57}" type="presOf" srcId="{8C2C09DC-1693-4CEF-A3EA-ACB476332810}" destId="{70D9554A-CDEF-42FC-A2B9-4ABA637B7227}" srcOrd="0" destOrd="0" presId="urn:microsoft.com/office/officeart/2008/layout/HorizontalMultiLevelHierarchy"/>
    <dgm:cxn modelId="{651A7E4A-ACF6-4512-A36F-C90A48EC2F3F}" type="presParOf" srcId="{10BB9CDE-7762-4B3F-9FA2-7329D2D5CC54}" destId="{0BA0D037-7BB7-4CB3-9F8C-C3B2DC0E20AD}" srcOrd="0" destOrd="0" presId="urn:microsoft.com/office/officeart/2008/layout/HorizontalMultiLevelHierarchy"/>
    <dgm:cxn modelId="{DA96AAD8-7B8A-4C0C-834F-D611F2725D52}" type="presParOf" srcId="{0BA0D037-7BB7-4CB3-9F8C-C3B2DC0E20AD}" destId="{42D7D640-1845-4725-ACD9-ECCEA543E0F5}" srcOrd="0" destOrd="0" presId="urn:microsoft.com/office/officeart/2008/layout/HorizontalMultiLevelHierarchy"/>
    <dgm:cxn modelId="{3DC63391-2512-4AB0-ACFA-DEF89DFEC520}" type="presParOf" srcId="{0BA0D037-7BB7-4CB3-9F8C-C3B2DC0E20AD}" destId="{0A9FDD63-FFAD-4F70-9B85-6D51E83B3A7F}" srcOrd="1" destOrd="0" presId="urn:microsoft.com/office/officeart/2008/layout/HorizontalMultiLevelHierarchy"/>
    <dgm:cxn modelId="{53FCD437-7CD3-475A-90EB-12D6E0C80C14}" type="presParOf" srcId="{0A9FDD63-FFAD-4F70-9B85-6D51E83B3A7F}" destId="{F619C32A-1A4B-43C9-85E9-3619EBBC3A4E}" srcOrd="0" destOrd="0" presId="urn:microsoft.com/office/officeart/2008/layout/HorizontalMultiLevelHierarchy"/>
    <dgm:cxn modelId="{04AD2939-7A6A-4593-98B2-EE12FEB790A1}" type="presParOf" srcId="{F619C32A-1A4B-43C9-85E9-3619EBBC3A4E}" destId="{C8680ABC-E776-48D0-8C16-1657DC9C6F7E}" srcOrd="0" destOrd="0" presId="urn:microsoft.com/office/officeart/2008/layout/HorizontalMultiLevelHierarchy"/>
    <dgm:cxn modelId="{36838768-D6C7-45B0-B9DC-1F3DFC57226C}" type="presParOf" srcId="{0A9FDD63-FFAD-4F70-9B85-6D51E83B3A7F}" destId="{A9038888-8204-4504-B5B9-0625E24C3BA2}" srcOrd="1" destOrd="0" presId="urn:microsoft.com/office/officeart/2008/layout/HorizontalMultiLevelHierarchy"/>
    <dgm:cxn modelId="{EF6CCA03-9A29-44FE-8D27-5DF5F586DA99}" type="presParOf" srcId="{A9038888-8204-4504-B5B9-0625E24C3BA2}" destId="{70D9554A-CDEF-42FC-A2B9-4ABA637B7227}" srcOrd="0" destOrd="0" presId="urn:microsoft.com/office/officeart/2008/layout/HorizontalMultiLevelHierarchy"/>
    <dgm:cxn modelId="{E8AC0AA4-0F7A-479C-B29D-29CFADFE5B62}" type="presParOf" srcId="{A9038888-8204-4504-B5B9-0625E24C3BA2}" destId="{091F482B-327A-42F2-A0E8-D2CAC26C8BEA}" srcOrd="1" destOrd="0" presId="urn:microsoft.com/office/officeart/2008/layout/HorizontalMultiLevelHierarchy"/>
    <dgm:cxn modelId="{C23DC657-F248-4C7F-A170-1DC0120880CE}" type="presParOf" srcId="{0A9FDD63-FFAD-4F70-9B85-6D51E83B3A7F}" destId="{4922EC1C-8698-4CA3-B8AF-5B0914D749F2}" srcOrd="2" destOrd="0" presId="urn:microsoft.com/office/officeart/2008/layout/HorizontalMultiLevelHierarchy"/>
    <dgm:cxn modelId="{1D5A8F8E-97F3-489A-AB3B-9B02470D91DF}" type="presParOf" srcId="{4922EC1C-8698-4CA3-B8AF-5B0914D749F2}" destId="{73E1A98C-33CB-4C56-826D-BEC496D40CE0}" srcOrd="0" destOrd="0" presId="urn:microsoft.com/office/officeart/2008/layout/HorizontalMultiLevelHierarchy"/>
    <dgm:cxn modelId="{AA07C09B-6B59-4E62-A623-53C3308DCD56}" type="presParOf" srcId="{0A9FDD63-FFAD-4F70-9B85-6D51E83B3A7F}" destId="{E87D5B4D-FFC2-4938-B63F-2876DC1D1CD0}" srcOrd="3" destOrd="0" presId="urn:microsoft.com/office/officeart/2008/layout/HorizontalMultiLevelHierarchy"/>
    <dgm:cxn modelId="{AC0E01DF-2C4D-410E-953B-835E45F32E34}" type="presParOf" srcId="{E87D5B4D-FFC2-4938-B63F-2876DC1D1CD0}" destId="{C8878079-A510-4E14-B153-F09CC1147C94}" srcOrd="0" destOrd="0" presId="urn:microsoft.com/office/officeart/2008/layout/HorizontalMultiLevelHierarchy"/>
    <dgm:cxn modelId="{FAA5B4C5-3111-47C8-A2E2-B5CA68D7BC4A}" type="presParOf" srcId="{E87D5B4D-FFC2-4938-B63F-2876DC1D1CD0}" destId="{FC691B06-D407-49EF-BC29-106B492AF5DC}" srcOrd="1" destOrd="0" presId="urn:microsoft.com/office/officeart/2008/layout/HorizontalMultiLevelHierarchy"/>
    <dgm:cxn modelId="{15932D47-21A0-41C3-8419-BB7E5652FC43}" type="presParOf" srcId="{0A9FDD63-FFAD-4F70-9B85-6D51E83B3A7F}" destId="{8E8B4E05-B1D4-4B53-B7A7-79CF17B9B59A}" srcOrd="4" destOrd="0" presId="urn:microsoft.com/office/officeart/2008/layout/HorizontalMultiLevelHierarchy"/>
    <dgm:cxn modelId="{B3964212-B1A5-46B1-A886-1DB471B2DD3C}" type="presParOf" srcId="{8E8B4E05-B1D4-4B53-B7A7-79CF17B9B59A}" destId="{177573C9-CA6F-4869-9C59-47E4C21B1529}" srcOrd="0" destOrd="0" presId="urn:microsoft.com/office/officeart/2008/layout/HorizontalMultiLevelHierarchy"/>
    <dgm:cxn modelId="{0A46F62D-5C84-4FBF-A852-C98EC3C5A79D}" type="presParOf" srcId="{0A9FDD63-FFAD-4F70-9B85-6D51E83B3A7F}" destId="{DD7EB4DB-0308-4936-B723-02963B583167}" srcOrd="5" destOrd="0" presId="urn:microsoft.com/office/officeart/2008/layout/HorizontalMultiLevelHierarchy"/>
    <dgm:cxn modelId="{6FCBD27C-7497-404C-A6EC-5053DA8F2A70}" type="presParOf" srcId="{DD7EB4DB-0308-4936-B723-02963B583167}" destId="{4C37DDE9-718E-4DA5-9F77-D8EE791AF655}" srcOrd="0" destOrd="0" presId="urn:microsoft.com/office/officeart/2008/layout/HorizontalMultiLevelHierarchy"/>
    <dgm:cxn modelId="{84A336C1-4658-4A23-A77C-D9FBA0D922DA}" type="presParOf" srcId="{DD7EB4DB-0308-4936-B723-02963B583167}" destId="{550F87BC-DEB3-4822-862F-998304B9FE15}" srcOrd="1" destOrd="0" presId="urn:microsoft.com/office/officeart/2008/layout/HorizontalMultiLevelHierarchy"/>
    <dgm:cxn modelId="{FB4A7065-E8B3-46C9-8488-3E57FD090AA6}" type="presParOf" srcId="{0A9FDD63-FFAD-4F70-9B85-6D51E83B3A7F}" destId="{1AB511A4-5666-43E8-BD05-A3AB08090FFB}" srcOrd="6" destOrd="0" presId="urn:microsoft.com/office/officeart/2008/layout/HorizontalMultiLevelHierarchy"/>
    <dgm:cxn modelId="{9E785184-3034-4A18-9FE8-8EFA7A3ADA30}" type="presParOf" srcId="{1AB511A4-5666-43E8-BD05-A3AB08090FFB}" destId="{D379744B-C092-444C-888C-520D80EC6EE8}" srcOrd="0" destOrd="0" presId="urn:microsoft.com/office/officeart/2008/layout/HorizontalMultiLevelHierarchy"/>
    <dgm:cxn modelId="{BBDBE585-C76E-48C1-B5E5-DF7EC9B73F01}" type="presParOf" srcId="{0A9FDD63-FFAD-4F70-9B85-6D51E83B3A7F}" destId="{DDE214F2-856A-43DE-81E5-76129DFE8355}" srcOrd="7" destOrd="0" presId="urn:microsoft.com/office/officeart/2008/layout/HorizontalMultiLevelHierarchy"/>
    <dgm:cxn modelId="{4171232E-1BB6-4EB0-8A81-989D49DA1B3D}" type="presParOf" srcId="{DDE214F2-856A-43DE-81E5-76129DFE8355}" destId="{3D6551F1-1980-4A55-9082-27F63996A00F}" srcOrd="0" destOrd="0" presId="urn:microsoft.com/office/officeart/2008/layout/HorizontalMultiLevelHierarchy"/>
    <dgm:cxn modelId="{75FBF2D1-4974-4341-954F-3A429ADE5A2D}" type="presParOf" srcId="{DDE214F2-856A-43DE-81E5-76129DFE8355}" destId="{E744AA59-DE42-4F14-B490-665E0C41C66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EC5E9B-7194-4BA6-B434-2A02957C980D}" type="doc">
      <dgm:prSet loTypeId="urn:microsoft.com/office/officeart/2005/8/layout/hierarchy5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4686AF-1A72-4DCD-8E2B-DD8027EE4F49}">
      <dgm:prSet phldrT="[Text]" custT="1"/>
      <dgm:spPr/>
      <dgm:t>
        <a:bodyPr/>
        <a:lstStyle/>
        <a:p>
          <a:pPr algn="r" rtl="1"/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- قیمت پایه: 35 میلیون تومان</a:t>
          </a:r>
        </a:p>
        <a:p>
          <a:pPr algn="r" rtl="1"/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- استفاده از اختیارات تبعی</a:t>
          </a:r>
          <a:endParaRPr kumimoji="0" lang="en-US" sz="1600" b="1" kern="1200" dirty="0" smtClean="0">
            <a:effectLst/>
            <a:latin typeface="+mn-lt"/>
            <a:ea typeface="+mn-ea"/>
            <a:cs typeface="B Nazanin" panose="00000400000000000000" pitchFamily="2" charset="-78"/>
          </a:endParaRPr>
        </a:p>
        <a:p>
          <a:pPr algn="r" rtl="1"/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- حداقل سود تضمینی 18 درصد </a:t>
          </a:r>
          <a:endParaRPr kumimoji="0" lang="en-US" sz="1600" b="1" kern="1200" dirty="0" smtClean="0">
            <a:effectLst/>
            <a:latin typeface="+mn-lt"/>
            <a:ea typeface="+mn-ea"/>
            <a:cs typeface="B Nazanin" panose="00000400000000000000" pitchFamily="2" charset="-78"/>
          </a:endParaRPr>
        </a:p>
        <a:p>
          <a:pPr algn="r" rtl="1"/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- حداکثر سود تضمینی20 درصد</a:t>
          </a:r>
          <a:endParaRPr kumimoji="0" lang="en-US" sz="1600" b="1" kern="1200" dirty="0">
            <a:effectLst/>
            <a:latin typeface="+mn-lt"/>
            <a:ea typeface="+mn-ea"/>
            <a:cs typeface="B Nazanin" panose="00000400000000000000" pitchFamily="2" charset="-78"/>
          </a:endParaRPr>
        </a:p>
      </dgm:t>
    </dgm:pt>
    <dgm:pt modelId="{E862AD24-787F-49D5-BFE2-08C946AA9C64}" type="parTrans" cxnId="{6FE3E99F-65FC-480A-8D9D-A905CACC7AE5}">
      <dgm:prSet/>
      <dgm:spPr/>
      <dgm:t>
        <a:bodyPr/>
        <a:lstStyle/>
        <a:p>
          <a:pPr algn="ctr"/>
          <a:endParaRPr lang="en-US" sz="2400"/>
        </a:p>
      </dgm:t>
    </dgm:pt>
    <dgm:pt modelId="{FAE00984-E604-4772-ADF5-BE9F8D9753AF}" type="sibTrans" cxnId="{6FE3E99F-65FC-480A-8D9D-A905CACC7AE5}">
      <dgm:prSet/>
      <dgm:spPr/>
      <dgm:t>
        <a:bodyPr/>
        <a:lstStyle/>
        <a:p>
          <a:pPr algn="ctr"/>
          <a:endParaRPr lang="en-US" sz="2400"/>
        </a:p>
      </dgm:t>
    </dgm:pt>
    <dgm:pt modelId="{ACBF9037-9FC9-4766-907D-20978321E2E6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kumimoji="0" lang="fa-IR" sz="16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سناریو دوم</a:t>
          </a:r>
          <a:endParaRPr kumimoji="0" lang="en-US" sz="1600" b="1" dirty="0">
            <a:effectLst/>
            <a:latin typeface="+mn-lt"/>
            <a:ea typeface="+mn-ea"/>
            <a:cs typeface="B Nazanin" panose="00000400000000000000" pitchFamily="2" charset="-78"/>
          </a:endParaRPr>
        </a:p>
      </dgm:t>
    </dgm:pt>
    <dgm:pt modelId="{6D03A5F5-729F-4625-AEA2-0C68281746BB}" type="parTrans" cxnId="{6D619763-9005-41B5-95BE-12289353B41C}">
      <dgm:prSet custT="1"/>
      <dgm:spPr/>
      <dgm:t>
        <a:bodyPr/>
        <a:lstStyle/>
        <a:p>
          <a:pPr algn="ctr"/>
          <a:endParaRPr lang="en-US" sz="700"/>
        </a:p>
      </dgm:t>
    </dgm:pt>
    <dgm:pt modelId="{8BF9863C-36A6-4C27-A563-DDF40A885D3E}" type="sibTrans" cxnId="{6D619763-9005-41B5-95BE-12289353B41C}">
      <dgm:prSet/>
      <dgm:spPr/>
      <dgm:t>
        <a:bodyPr/>
        <a:lstStyle/>
        <a:p>
          <a:pPr algn="ctr"/>
          <a:endParaRPr lang="en-US" sz="2400"/>
        </a:p>
      </dgm:t>
    </dgm:pt>
    <dgm:pt modelId="{7B8CAEA4-BB30-446A-94A0-12AE793301A6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</dgm:spPr>
      <dgm:t>
        <a:bodyPr/>
        <a:lstStyle/>
        <a:p>
          <a:pPr algn="ctr"/>
          <a:r>
            <a:rPr kumimoji="0" lang="fa-IR" sz="14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رشد کمتر از 18 درصد قیمت دارایی پایه در سرسید</a:t>
          </a:r>
          <a:endParaRPr kumimoji="0" lang="en-US" sz="1400" b="1" dirty="0">
            <a:effectLst/>
            <a:latin typeface="+mn-lt"/>
            <a:ea typeface="+mn-ea"/>
            <a:cs typeface="B Nazanin" panose="00000400000000000000" pitchFamily="2" charset="-78"/>
          </a:endParaRPr>
        </a:p>
      </dgm:t>
    </dgm:pt>
    <dgm:pt modelId="{22561D38-A977-4047-BD1F-EB544FA32AE3}" type="parTrans" cxnId="{365EB469-66B2-4078-93A8-8A6EC26B802C}">
      <dgm:prSet custT="1"/>
      <dgm:spPr/>
      <dgm:t>
        <a:bodyPr/>
        <a:lstStyle/>
        <a:p>
          <a:pPr algn="ctr"/>
          <a:endParaRPr lang="en-US" sz="700"/>
        </a:p>
      </dgm:t>
    </dgm:pt>
    <dgm:pt modelId="{42B246C8-4B12-41BA-BFD7-7F2C908B64E1}" type="sibTrans" cxnId="{365EB469-66B2-4078-93A8-8A6EC26B802C}">
      <dgm:prSet/>
      <dgm:spPr/>
      <dgm:t>
        <a:bodyPr/>
        <a:lstStyle/>
        <a:p>
          <a:pPr algn="ctr"/>
          <a:endParaRPr lang="en-US" sz="2400"/>
        </a:p>
      </dgm:t>
    </dgm:pt>
    <dgm:pt modelId="{ED022F56-1E60-48B5-869E-55BE513B3014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kumimoji="0" lang="fa-IR" sz="16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سناریو سوم</a:t>
          </a:r>
          <a:endParaRPr kumimoji="0" lang="en-US" sz="1600" b="1" dirty="0">
            <a:effectLst/>
            <a:latin typeface="+mn-lt"/>
            <a:ea typeface="+mn-ea"/>
            <a:cs typeface="B Nazanin" panose="00000400000000000000" pitchFamily="2" charset="-78"/>
          </a:endParaRPr>
        </a:p>
      </dgm:t>
    </dgm:pt>
    <dgm:pt modelId="{48255FE4-ECC5-4941-9B56-C5E086A15DFF}" type="parTrans" cxnId="{C4DC120D-9DFA-4B4C-BFA2-BDCD63828504}">
      <dgm:prSet custT="1"/>
      <dgm:spPr/>
      <dgm:t>
        <a:bodyPr/>
        <a:lstStyle/>
        <a:p>
          <a:pPr algn="ctr"/>
          <a:endParaRPr lang="en-US" sz="700"/>
        </a:p>
      </dgm:t>
    </dgm:pt>
    <dgm:pt modelId="{3AB60BB9-B990-4C43-B3CE-AEC04B3C68E6}" type="sibTrans" cxnId="{C4DC120D-9DFA-4B4C-BFA2-BDCD63828504}">
      <dgm:prSet/>
      <dgm:spPr/>
      <dgm:t>
        <a:bodyPr/>
        <a:lstStyle/>
        <a:p>
          <a:pPr algn="ctr"/>
          <a:endParaRPr lang="en-US" sz="2400"/>
        </a:p>
      </dgm:t>
    </dgm:pt>
    <dgm:pt modelId="{139E6C12-72E3-4EC9-B4B3-5E8C00664B59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</dgm:spPr>
      <dgm:t>
        <a:bodyPr/>
        <a:lstStyle/>
        <a:p>
          <a:pPr algn="ctr" rtl="0"/>
          <a:r>
            <a:rPr kumimoji="0" lang="fa-IR" sz="14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افزایش بیش از  20 درصد قیمت دارایی پایه در سرسید</a:t>
          </a:r>
          <a:endParaRPr kumimoji="0" lang="en-US" sz="1400" b="1" dirty="0">
            <a:effectLst/>
            <a:latin typeface="+mn-lt"/>
            <a:ea typeface="+mn-ea"/>
            <a:cs typeface="B Nazanin" panose="00000400000000000000" pitchFamily="2" charset="-78"/>
          </a:endParaRPr>
        </a:p>
      </dgm:t>
    </dgm:pt>
    <dgm:pt modelId="{B09E769F-3D43-46E0-832E-92C980FAC7E9}" type="parTrans" cxnId="{49B3CCA6-2CE3-442E-ACC9-78FCE61F305B}">
      <dgm:prSet custT="1"/>
      <dgm:spPr/>
      <dgm:t>
        <a:bodyPr/>
        <a:lstStyle/>
        <a:p>
          <a:pPr algn="ctr"/>
          <a:endParaRPr lang="en-US" sz="700"/>
        </a:p>
      </dgm:t>
    </dgm:pt>
    <dgm:pt modelId="{E67F176A-33F1-4901-90CC-1900842D5B51}" type="sibTrans" cxnId="{49B3CCA6-2CE3-442E-ACC9-78FCE61F305B}">
      <dgm:prSet/>
      <dgm:spPr/>
      <dgm:t>
        <a:bodyPr/>
        <a:lstStyle/>
        <a:p>
          <a:pPr algn="ctr"/>
          <a:endParaRPr lang="en-US" sz="2400"/>
        </a:p>
      </dgm:t>
    </dgm:pt>
    <dgm:pt modelId="{2EA546F0-BD93-4D32-B7D7-8F5456EDADB8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ctr"/>
          <a:r>
            <a:rPr lang="fa-IR" sz="2800" b="1" u="sng" dirty="0" smtClean="0">
              <a:cs typeface="B Nazanin" panose="00000400000000000000" pitchFamily="2" charset="-78"/>
            </a:rPr>
            <a:t>مشخصات قرداد</a:t>
          </a:r>
          <a:endParaRPr lang="en-US" sz="2800" b="1" u="sng" dirty="0">
            <a:cs typeface="B Nazanin" panose="00000400000000000000" pitchFamily="2" charset="-78"/>
          </a:endParaRPr>
        </a:p>
      </dgm:t>
    </dgm:pt>
    <dgm:pt modelId="{26875160-C809-4FA9-ADD1-EAA39779C8CC}" type="parTrans" cxnId="{C3748947-1C38-4EE4-87B0-796557C5357D}">
      <dgm:prSet/>
      <dgm:spPr/>
      <dgm:t>
        <a:bodyPr/>
        <a:lstStyle/>
        <a:p>
          <a:pPr algn="ctr"/>
          <a:endParaRPr lang="en-US" sz="2400"/>
        </a:p>
      </dgm:t>
    </dgm:pt>
    <dgm:pt modelId="{FB71652A-373F-4CAD-8871-A843578E69B1}" type="sibTrans" cxnId="{C3748947-1C38-4EE4-87B0-796557C5357D}">
      <dgm:prSet/>
      <dgm:spPr/>
      <dgm:t>
        <a:bodyPr/>
        <a:lstStyle/>
        <a:p>
          <a:pPr algn="ctr"/>
          <a:endParaRPr lang="en-US" sz="2400"/>
        </a:p>
      </dgm:t>
    </dgm:pt>
    <dgm:pt modelId="{C666BCD9-6C32-4103-839E-91D69D74E46B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ctr"/>
          <a:r>
            <a:rPr lang="fa-IR" sz="2800" b="1" u="sng" dirty="0" smtClean="0">
              <a:cs typeface="B Nazanin" panose="00000400000000000000" pitchFamily="2" charset="-78"/>
            </a:rPr>
            <a:t>تسویه</a:t>
          </a:r>
          <a:endParaRPr lang="en-US" sz="2800" b="1" u="sng" dirty="0">
            <a:cs typeface="B Nazanin" panose="00000400000000000000" pitchFamily="2" charset="-78"/>
          </a:endParaRPr>
        </a:p>
      </dgm:t>
    </dgm:pt>
    <dgm:pt modelId="{608C1494-C68B-4445-B59C-22C33406AAAE}" type="parTrans" cxnId="{1808916A-713A-4713-80FE-41E83837B544}">
      <dgm:prSet/>
      <dgm:spPr/>
      <dgm:t>
        <a:bodyPr/>
        <a:lstStyle/>
        <a:p>
          <a:pPr algn="ctr"/>
          <a:endParaRPr lang="en-US" sz="2400"/>
        </a:p>
      </dgm:t>
    </dgm:pt>
    <dgm:pt modelId="{FAC37B0B-7F30-4573-8B30-25001AA1A929}" type="sibTrans" cxnId="{1808916A-713A-4713-80FE-41E83837B544}">
      <dgm:prSet/>
      <dgm:spPr/>
      <dgm:t>
        <a:bodyPr/>
        <a:lstStyle/>
        <a:p>
          <a:pPr algn="ctr"/>
          <a:endParaRPr lang="en-US" sz="2400"/>
        </a:p>
      </dgm:t>
    </dgm:pt>
    <dgm:pt modelId="{6020C912-2F3D-4915-A55C-E9633E81D74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kumimoji="0" lang="fa-IR" sz="16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سناریو اول</a:t>
          </a:r>
          <a:endParaRPr lang="en-US" sz="1600" dirty="0"/>
        </a:p>
      </dgm:t>
    </dgm:pt>
    <dgm:pt modelId="{4B8D4918-CAF4-4F43-AB8E-DABB749FFBBD}" type="parTrans" cxnId="{5765BAD4-C0E8-4677-95A4-BBA2650C87C6}">
      <dgm:prSet custT="1"/>
      <dgm:spPr/>
      <dgm:t>
        <a:bodyPr/>
        <a:lstStyle/>
        <a:p>
          <a:pPr algn="ctr"/>
          <a:endParaRPr lang="en-US" sz="700"/>
        </a:p>
      </dgm:t>
    </dgm:pt>
    <dgm:pt modelId="{4E7141FC-39FE-4C60-9D88-5FC43BBD99A8}" type="sibTrans" cxnId="{5765BAD4-C0E8-4677-95A4-BBA2650C87C6}">
      <dgm:prSet/>
      <dgm:spPr/>
      <dgm:t>
        <a:bodyPr/>
        <a:lstStyle/>
        <a:p>
          <a:pPr algn="ctr"/>
          <a:endParaRPr lang="en-US" sz="2400"/>
        </a:p>
      </dgm:t>
    </dgm:pt>
    <dgm:pt modelId="{6F9438C1-6BD8-48B4-83CD-B84BD91B4BDF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</dgm:spPr>
      <dgm:t>
        <a:bodyPr/>
        <a:lstStyle/>
        <a:p>
          <a:pPr algn="ctr" rtl="1"/>
          <a:r>
            <a:rPr kumimoji="0" lang="fa-IR" sz="14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افزایش 18 الی 20 درصد قیمت دارایی در سرسید</a:t>
          </a:r>
        </a:p>
      </dgm:t>
    </dgm:pt>
    <dgm:pt modelId="{AE5563B9-370D-40D1-8965-F61F341551A1}" type="parTrans" cxnId="{6270EFFB-6B16-4A39-867F-E558159537DA}">
      <dgm:prSet custT="1"/>
      <dgm:spPr/>
      <dgm:t>
        <a:bodyPr/>
        <a:lstStyle/>
        <a:p>
          <a:pPr algn="ctr"/>
          <a:endParaRPr lang="en-US" sz="700"/>
        </a:p>
      </dgm:t>
    </dgm:pt>
    <dgm:pt modelId="{7CBE981D-9113-42E8-9BBE-39D9364791BD}" type="sibTrans" cxnId="{6270EFFB-6B16-4A39-867F-E558159537DA}">
      <dgm:prSet/>
      <dgm:spPr/>
      <dgm:t>
        <a:bodyPr/>
        <a:lstStyle/>
        <a:p>
          <a:pPr algn="ctr"/>
          <a:endParaRPr lang="en-US" sz="2400"/>
        </a:p>
      </dgm:t>
    </dgm:pt>
    <dgm:pt modelId="{DF7F16AD-935E-48D8-868D-4CE615AD2669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rgbClr val="FFD1D1"/>
        </a:solidFill>
      </dgm:spPr>
      <dgm:t>
        <a:bodyPr/>
        <a:lstStyle/>
        <a:p>
          <a:pPr algn="ctr"/>
          <a:r>
            <a:rPr kumimoji="0" lang="fa-IR" sz="16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تحویل فیزیکی یا تسویه نقدی</a:t>
          </a:r>
          <a:endParaRPr kumimoji="0" lang="en-US" sz="1600" b="1" dirty="0" smtClean="0">
            <a:effectLst/>
            <a:latin typeface="+mn-lt"/>
            <a:ea typeface="+mn-ea"/>
            <a:cs typeface="B Nazanin" panose="00000400000000000000" pitchFamily="2" charset="-78"/>
          </a:endParaRPr>
        </a:p>
      </dgm:t>
    </dgm:pt>
    <dgm:pt modelId="{F752D88A-6A3D-40CB-ADBD-AF097B54442B}" type="parTrans" cxnId="{9716A1AE-FC0B-4E47-A33A-E37E4B4209C0}">
      <dgm:prSet custT="1"/>
      <dgm:spPr/>
      <dgm:t>
        <a:bodyPr/>
        <a:lstStyle/>
        <a:p>
          <a:pPr algn="ctr"/>
          <a:endParaRPr lang="en-US" sz="700"/>
        </a:p>
      </dgm:t>
    </dgm:pt>
    <dgm:pt modelId="{C86200CC-330C-49F5-A2F3-725EE5445663}" type="sibTrans" cxnId="{9716A1AE-FC0B-4E47-A33A-E37E4B4209C0}">
      <dgm:prSet/>
      <dgm:spPr/>
      <dgm:t>
        <a:bodyPr/>
        <a:lstStyle/>
        <a:p>
          <a:pPr algn="ctr"/>
          <a:endParaRPr lang="en-US" sz="2400"/>
        </a:p>
      </dgm:t>
    </dgm:pt>
    <dgm:pt modelId="{D48170CF-F34C-4D43-990A-42AFDFDACFCE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rgbClr val="FFD1D1"/>
        </a:solidFill>
      </dgm:spPr>
      <dgm:t>
        <a:bodyPr/>
        <a:lstStyle/>
        <a:p>
          <a:pPr algn="ctr"/>
          <a:r>
            <a:rPr kumimoji="0" lang="fa-IR" sz="16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اعمال اختیار فروش توسط خریدار و دریافت 35 میلیون تومان باضافه 18 درصد سود از فروشنده</a:t>
          </a:r>
          <a:endParaRPr kumimoji="0" lang="en-US" sz="1600" b="1" dirty="0">
            <a:effectLst/>
            <a:latin typeface="+mn-lt"/>
            <a:ea typeface="+mn-ea"/>
            <a:cs typeface="B Nazanin" panose="00000400000000000000" pitchFamily="2" charset="-78"/>
          </a:endParaRPr>
        </a:p>
      </dgm:t>
    </dgm:pt>
    <dgm:pt modelId="{899221B1-9206-4FDE-8BE1-C0AB950C6FC2}" type="parTrans" cxnId="{A7D57F96-4CC7-4A46-8B36-14F5D7B7B22C}">
      <dgm:prSet custT="1"/>
      <dgm:spPr/>
      <dgm:t>
        <a:bodyPr/>
        <a:lstStyle/>
        <a:p>
          <a:pPr algn="ctr"/>
          <a:endParaRPr lang="en-US" sz="700"/>
        </a:p>
      </dgm:t>
    </dgm:pt>
    <dgm:pt modelId="{7B8AF225-0BC7-486A-953C-107949F2D6D1}" type="sibTrans" cxnId="{A7D57F96-4CC7-4A46-8B36-14F5D7B7B22C}">
      <dgm:prSet/>
      <dgm:spPr/>
      <dgm:t>
        <a:bodyPr/>
        <a:lstStyle/>
        <a:p>
          <a:pPr algn="ctr"/>
          <a:endParaRPr lang="en-US" sz="2400"/>
        </a:p>
      </dgm:t>
    </dgm:pt>
    <dgm:pt modelId="{FF41A4BE-9390-43FC-A208-E2B1EF96D57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rgbClr val="FFD1D1"/>
        </a:solidFill>
      </dgm:spPr>
      <dgm:t>
        <a:bodyPr/>
        <a:lstStyle/>
        <a:p>
          <a:pPr algn="ctr"/>
          <a:r>
            <a:rPr kumimoji="0" lang="fa-IR" sz="1600" b="1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اعمال اختیار خرید توسط فروشنده و پرداخت 35 میلیون تومان باضافه 20 درصد سود به خریدار</a:t>
          </a:r>
          <a:endParaRPr kumimoji="0" lang="en-US" sz="1600" b="1" dirty="0" smtClean="0">
            <a:effectLst/>
            <a:latin typeface="+mn-lt"/>
            <a:ea typeface="+mn-ea"/>
            <a:cs typeface="B Nazanin" panose="00000400000000000000" pitchFamily="2" charset="-78"/>
          </a:endParaRPr>
        </a:p>
      </dgm:t>
    </dgm:pt>
    <dgm:pt modelId="{9E138EA4-858D-400E-B8CD-7ACA6E81269F}" type="sibTrans" cxnId="{09A5364C-8492-4C59-A066-A334777BCC4A}">
      <dgm:prSet/>
      <dgm:spPr/>
      <dgm:t>
        <a:bodyPr/>
        <a:lstStyle/>
        <a:p>
          <a:pPr algn="ctr"/>
          <a:endParaRPr lang="en-US" sz="2400"/>
        </a:p>
      </dgm:t>
    </dgm:pt>
    <dgm:pt modelId="{DEE81B20-793E-449F-BDC8-F551432C835D}" type="parTrans" cxnId="{09A5364C-8492-4C59-A066-A334777BCC4A}">
      <dgm:prSet custT="1"/>
      <dgm:spPr/>
      <dgm:t>
        <a:bodyPr/>
        <a:lstStyle/>
        <a:p>
          <a:pPr algn="ctr"/>
          <a:endParaRPr lang="en-US" sz="700"/>
        </a:p>
      </dgm:t>
    </dgm:pt>
    <dgm:pt modelId="{D379031A-F9BF-4A18-85B5-11EFCD5C7A42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ctr"/>
          <a:r>
            <a:rPr lang="fa-IR" sz="2800" b="1" u="sng" dirty="0" smtClean="0">
              <a:cs typeface="B Nazanin" panose="00000400000000000000" pitchFamily="2" charset="-78"/>
            </a:rPr>
            <a:t>سررسید</a:t>
          </a:r>
          <a:endParaRPr lang="en-US" sz="2800" b="1" u="sng" dirty="0">
            <a:cs typeface="B Nazanin" panose="00000400000000000000" pitchFamily="2" charset="-78"/>
          </a:endParaRPr>
        </a:p>
      </dgm:t>
    </dgm:pt>
    <dgm:pt modelId="{89505379-A491-402C-ACDE-6421CBC8B4EB}" type="sibTrans" cxnId="{5018BB22-52C0-4543-901E-6D10F27E3DD4}">
      <dgm:prSet/>
      <dgm:spPr/>
      <dgm:t>
        <a:bodyPr/>
        <a:lstStyle/>
        <a:p>
          <a:pPr algn="ctr"/>
          <a:endParaRPr lang="en-US" sz="2400"/>
        </a:p>
      </dgm:t>
    </dgm:pt>
    <dgm:pt modelId="{48BC4078-0285-480B-B677-A906DDBDD16C}" type="parTrans" cxnId="{5018BB22-52C0-4543-901E-6D10F27E3DD4}">
      <dgm:prSet/>
      <dgm:spPr/>
      <dgm:t>
        <a:bodyPr/>
        <a:lstStyle/>
        <a:p>
          <a:pPr algn="ctr"/>
          <a:endParaRPr lang="en-US" sz="2400"/>
        </a:p>
      </dgm:t>
    </dgm:pt>
    <dgm:pt modelId="{756E4698-D64C-4086-BB49-172B2367490E}" type="pres">
      <dgm:prSet presAssocID="{16EC5E9B-7194-4BA6-B434-2A02957C980D}" presName="mainComposite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349B3A-DAB7-4758-A36F-728FEAB27F51}" type="pres">
      <dgm:prSet presAssocID="{16EC5E9B-7194-4BA6-B434-2A02957C980D}" presName="hierFlow" presStyleCnt="0"/>
      <dgm:spPr/>
    </dgm:pt>
    <dgm:pt modelId="{4209C218-DFB7-4C22-B1B8-55125F74884B}" type="pres">
      <dgm:prSet presAssocID="{16EC5E9B-7194-4BA6-B434-2A02957C980D}" presName="firstBuf" presStyleCnt="0"/>
      <dgm:spPr/>
    </dgm:pt>
    <dgm:pt modelId="{6F50FD44-7568-4D55-AF04-D9D87190E4DC}" type="pres">
      <dgm:prSet presAssocID="{16EC5E9B-7194-4BA6-B434-2A02957C980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C2E495E-C67B-4C6B-A6E6-1A7B4B69649D}" type="pres">
      <dgm:prSet presAssocID="{A64686AF-1A72-4DCD-8E2B-DD8027EE4F49}" presName="Name17" presStyleCnt="0"/>
      <dgm:spPr/>
    </dgm:pt>
    <dgm:pt modelId="{40197BB2-1F85-406C-A2C1-081122F7FDDD}" type="pres">
      <dgm:prSet presAssocID="{A64686AF-1A72-4DCD-8E2B-DD8027EE4F49}" presName="level1Shape" presStyleLbl="node0" presStyleIdx="0" presStyleCnt="1" custScaleX="283083" custScaleY="473305" custLinFactNeighborX="21013" custLinFactNeighborY="-843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ABB34B-1CCD-4FC2-8980-1578CA2FE2BD}" type="pres">
      <dgm:prSet presAssocID="{A64686AF-1A72-4DCD-8E2B-DD8027EE4F49}" presName="hierChild2" presStyleCnt="0"/>
      <dgm:spPr/>
    </dgm:pt>
    <dgm:pt modelId="{01A94A56-3BDC-4383-B94C-7F38543C97F3}" type="pres">
      <dgm:prSet presAssocID="{4B8D4918-CAF4-4F43-AB8E-DABB749FFBBD}" presName="Name25" presStyleLbl="parChTrans1D2" presStyleIdx="0" presStyleCnt="3"/>
      <dgm:spPr/>
      <dgm:t>
        <a:bodyPr/>
        <a:lstStyle/>
        <a:p>
          <a:endParaRPr lang="en-US"/>
        </a:p>
      </dgm:t>
    </dgm:pt>
    <dgm:pt modelId="{6FA35FA0-B53E-431D-8C8E-4A9CFF72245D}" type="pres">
      <dgm:prSet presAssocID="{4B8D4918-CAF4-4F43-AB8E-DABB749FFBBD}" presName="connTx" presStyleLbl="parChTrans1D2" presStyleIdx="0" presStyleCnt="3"/>
      <dgm:spPr/>
      <dgm:t>
        <a:bodyPr/>
        <a:lstStyle/>
        <a:p>
          <a:endParaRPr lang="en-US"/>
        </a:p>
      </dgm:t>
    </dgm:pt>
    <dgm:pt modelId="{CE3D55B1-CBA9-4207-AF86-DA440D446312}" type="pres">
      <dgm:prSet presAssocID="{6020C912-2F3D-4915-A55C-E9633E81D74E}" presName="Name30" presStyleCnt="0"/>
      <dgm:spPr/>
    </dgm:pt>
    <dgm:pt modelId="{7022B2A2-8712-401A-B567-121EBEEA0606}" type="pres">
      <dgm:prSet presAssocID="{6020C912-2F3D-4915-A55C-E9633E81D74E}" presName="level2Shape" presStyleLbl="node2" presStyleIdx="0" presStyleCnt="3" custScaleX="119480" custScaleY="132846" custLinFactY="-27407" custLinFactNeighborX="30906" custLinFactNeighborY="-100000"/>
      <dgm:spPr/>
      <dgm:t>
        <a:bodyPr/>
        <a:lstStyle/>
        <a:p>
          <a:endParaRPr lang="en-US"/>
        </a:p>
      </dgm:t>
    </dgm:pt>
    <dgm:pt modelId="{0DD6A809-0135-47D9-8C1E-2255A6D6E5E6}" type="pres">
      <dgm:prSet presAssocID="{6020C912-2F3D-4915-A55C-E9633E81D74E}" presName="hierChild3" presStyleCnt="0"/>
      <dgm:spPr/>
    </dgm:pt>
    <dgm:pt modelId="{0AC51898-554A-45DD-8F16-87DABA638C93}" type="pres">
      <dgm:prSet presAssocID="{AE5563B9-370D-40D1-8965-F61F341551A1}" presName="Name25" presStyleLbl="parChTrans1D3" presStyleIdx="0" presStyleCnt="3"/>
      <dgm:spPr/>
      <dgm:t>
        <a:bodyPr/>
        <a:lstStyle/>
        <a:p>
          <a:endParaRPr lang="en-US"/>
        </a:p>
      </dgm:t>
    </dgm:pt>
    <dgm:pt modelId="{1E08FC04-5988-495D-9765-48F43A7AEE55}" type="pres">
      <dgm:prSet presAssocID="{AE5563B9-370D-40D1-8965-F61F341551A1}" presName="connTx" presStyleLbl="parChTrans1D3" presStyleIdx="0" presStyleCnt="3"/>
      <dgm:spPr/>
      <dgm:t>
        <a:bodyPr/>
        <a:lstStyle/>
        <a:p>
          <a:endParaRPr lang="en-US"/>
        </a:p>
      </dgm:t>
    </dgm:pt>
    <dgm:pt modelId="{3CB15858-BB4D-4309-9DA0-283F570EAD63}" type="pres">
      <dgm:prSet presAssocID="{6F9438C1-6BD8-48B4-83CD-B84BD91B4BDF}" presName="Name30" presStyleCnt="0"/>
      <dgm:spPr/>
    </dgm:pt>
    <dgm:pt modelId="{DF2A9966-0E07-46BE-8537-FE875B7531E2}" type="pres">
      <dgm:prSet presAssocID="{6F9438C1-6BD8-48B4-83CD-B84BD91B4BDF}" presName="level2Shape" presStyleLbl="node3" presStyleIdx="0" presStyleCnt="3" custScaleX="199759" custScaleY="197426" custLinFactY="-29730" custLinFactNeighborX="18985" custLinFactNeighborY="-100000"/>
      <dgm:spPr/>
      <dgm:t>
        <a:bodyPr/>
        <a:lstStyle/>
        <a:p>
          <a:endParaRPr lang="en-US"/>
        </a:p>
      </dgm:t>
    </dgm:pt>
    <dgm:pt modelId="{6CA59818-711A-4454-AD79-1609AFA56523}" type="pres">
      <dgm:prSet presAssocID="{6F9438C1-6BD8-48B4-83CD-B84BD91B4BDF}" presName="hierChild3" presStyleCnt="0"/>
      <dgm:spPr/>
    </dgm:pt>
    <dgm:pt modelId="{513ABF43-A8C4-413E-9885-7B614939B711}" type="pres">
      <dgm:prSet presAssocID="{F752D88A-6A3D-40CB-ADBD-AF097B54442B}" presName="Name25" presStyleLbl="parChTrans1D4" presStyleIdx="0" presStyleCnt="3"/>
      <dgm:spPr/>
      <dgm:t>
        <a:bodyPr/>
        <a:lstStyle/>
        <a:p>
          <a:endParaRPr lang="en-US"/>
        </a:p>
      </dgm:t>
    </dgm:pt>
    <dgm:pt modelId="{BD55EB15-C713-4B8E-ACBD-C828C2321F90}" type="pres">
      <dgm:prSet presAssocID="{F752D88A-6A3D-40CB-ADBD-AF097B54442B}" presName="connTx" presStyleLbl="parChTrans1D4" presStyleIdx="0" presStyleCnt="3"/>
      <dgm:spPr/>
      <dgm:t>
        <a:bodyPr/>
        <a:lstStyle/>
        <a:p>
          <a:endParaRPr lang="en-US"/>
        </a:p>
      </dgm:t>
    </dgm:pt>
    <dgm:pt modelId="{9252B62F-A6D2-48DB-A072-8C970C9C07F1}" type="pres">
      <dgm:prSet presAssocID="{DF7F16AD-935E-48D8-868D-4CE615AD2669}" presName="Name30" presStyleCnt="0"/>
      <dgm:spPr/>
    </dgm:pt>
    <dgm:pt modelId="{92ED0512-0D5A-452C-A9FC-54A115ED09CB}" type="pres">
      <dgm:prSet presAssocID="{DF7F16AD-935E-48D8-868D-4CE615AD2669}" presName="level2Shape" presStyleLbl="node4" presStyleIdx="0" presStyleCnt="3" custScaleX="335085" custScaleY="184021" custLinFactY="-30079" custLinFactNeighborX="40012" custLinFactNeighborY="-100000"/>
      <dgm:spPr/>
      <dgm:t>
        <a:bodyPr/>
        <a:lstStyle/>
        <a:p>
          <a:endParaRPr lang="en-US"/>
        </a:p>
      </dgm:t>
    </dgm:pt>
    <dgm:pt modelId="{F21638E3-1441-4D01-AE38-037BB6FFBCCF}" type="pres">
      <dgm:prSet presAssocID="{DF7F16AD-935E-48D8-868D-4CE615AD2669}" presName="hierChild3" presStyleCnt="0"/>
      <dgm:spPr/>
    </dgm:pt>
    <dgm:pt modelId="{E510BD5F-1FD7-47BA-BB7C-5F3C37DE9C2A}" type="pres">
      <dgm:prSet presAssocID="{6D03A5F5-729F-4625-AEA2-0C68281746BB}" presName="Name25" presStyleLbl="parChTrans1D2" presStyleIdx="1" presStyleCnt="3"/>
      <dgm:spPr/>
      <dgm:t>
        <a:bodyPr/>
        <a:lstStyle/>
        <a:p>
          <a:endParaRPr lang="en-US"/>
        </a:p>
      </dgm:t>
    </dgm:pt>
    <dgm:pt modelId="{1E6E22FF-4E4F-4B89-96C5-CEDD78A82EEA}" type="pres">
      <dgm:prSet presAssocID="{6D03A5F5-729F-4625-AEA2-0C68281746B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506AA28F-4FA4-4FE2-8CC2-FF69848E81B4}" type="pres">
      <dgm:prSet presAssocID="{ACBF9037-9FC9-4766-907D-20978321E2E6}" presName="Name30" presStyleCnt="0"/>
      <dgm:spPr/>
    </dgm:pt>
    <dgm:pt modelId="{16CE7EDD-28FB-4622-95AF-00DE2FFDFDF1}" type="pres">
      <dgm:prSet presAssocID="{ACBF9037-9FC9-4766-907D-20978321E2E6}" presName="level2Shape" presStyleLbl="node2" presStyleIdx="1" presStyleCnt="3" custScaleX="122388" custScaleY="134470" custLinFactNeighborX="32573" custLinFactNeighborY="-68707"/>
      <dgm:spPr/>
      <dgm:t>
        <a:bodyPr/>
        <a:lstStyle/>
        <a:p>
          <a:endParaRPr lang="en-US"/>
        </a:p>
      </dgm:t>
    </dgm:pt>
    <dgm:pt modelId="{A51DD893-B710-4970-B194-F68CC854CB7C}" type="pres">
      <dgm:prSet presAssocID="{ACBF9037-9FC9-4766-907D-20978321E2E6}" presName="hierChild3" presStyleCnt="0"/>
      <dgm:spPr/>
    </dgm:pt>
    <dgm:pt modelId="{FA0EFE5A-F39D-42B7-9BD0-94CAE29A13B5}" type="pres">
      <dgm:prSet presAssocID="{22561D38-A977-4047-BD1F-EB544FA32AE3}" presName="Name25" presStyleLbl="parChTrans1D3" presStyleIdx="1" presStyleCnt="3"/>
      <dgm:spPr/>
      <dgm:t>
        <a:bodyPr/>
        <a:lstStyle/>
        <a:p>
          <a:endParaRPr lang="en-US"/>
        </a:p>
      </dgm:t>
    </dgm:pt>
    <dgm:pt modelId="{012A00B2-8A3B-40FE-9E92-D7406EFEBD77}" type="pres">
      <dgm:prSet presAssocID="{22561D38-A977-4047-BD1F-EB544FA32AE3}" presName="connTx" presStyleLbl="parChTrans1D3" presStyleIdx="1" presStyleCnt="3"/>
      <dgm:spPr/>
      <dgm:t>
        <a:bodyPr/>
        <a:lstStyle/>
        <a:p>
          <a:endParaRPr lang="en-US"/>
        </a:p>
      </dgm:t>
    </dgm:pt>
    <dgm:pt modelId="{EC2F2631-0C16-416C-9638-EC74DB98643E}" type="pres">
      <dgm:prSet presAssocID="{7B8CAEA4-BB30-446A-94A0-12AE793301A6}" presName="Name30" presStyleCnt="0"/>
      <dgm:spPr/>
    </dgm:pt>
    <dgm:pt modelId="{471DD8D9-23C4-4F54-90C5-BD62F476C49E}" type="pres">
      <dgm:prSet presAssocID="{7B8CAEA4-BB30-446A-94A0-12AE793301A6}" presName="level2Shape" presStyleLbl="node3" presStyleIdx="1" presStyleCnt="3" custScaleX="204155" custScaleY="193145" custLinFactNeighborX="28783" custLinFactNeighborY="-66971"/>
      <dgm:spPr/>
      <dgm:t>
        <a:bodyPr/>
        <a:lstStyle/>
        <a:p>
          <a:endParaRPr lang="en-US"/>
        </a:p>
      </dgm:t>
    </dgm:pt>
    <dgm:pt modelId="{74CC52F6-63AA-4B6C-94E5-45E062B14333}" type="pres">
      <dgm:prSet presAssocID="{7B8CAEA4-BB30-446A-94A0-12AE793301A6}" presName="hierChild3" presStyleCnt="0"/>
      <dgm:spPr/>
    </dgm:pt>
    <dgm:pt modelId="{DC43C227-6D08-4549-A36D-372CFF29DD9F}" type="pres">
      <dgm:prSet presAssocID="{899221B1-9206-4FDE-8BE1-C0AB950C6FC2}" presName="Name25" presStyleLbl="parChTrans1D4" presStyleIdx="1" presStyleCnt="3"/>
      <dgm:spPr/>
      <dgm:t>
        <a:bodyPr/>
        <a:lstStyle/>
        <a:p>
          <a:endParaRPr lang="en-US"/>
        </a:p>
      </dgm:t>
    </dgm:pt>
    <dgm:pt modelId="{5DA61E4C-0656-4836-B33D-51D622799497}" type="pres">
      <dgm:prSet presAssocID="{899221B1-9206-4FDE-8BE1-C0AB950C6FC2}" presName="connTx" presStyleLbl="parChTrans1D4" presStyleIdx="1" presStyleCnt="3"/>
      <dgm:spPr/>
      <dgm:t>
        <a:bodyPr/>
        <a:lstStyle/>
        <a:p>
          <a:endParaRPr lang="en-US"/>
        </a:p>
      </dgm:t>
    </dgm:pt>
    <dgm:pt modelId="{D6768EB7-0B32-42D1-A25B-CD831804ECBF}" type="pres">
      <dgm:prSet presAssocID="{D48170CF-F34C-4D43-990A-42AFDFDACFCE}" presName="Name30" presStyleCnt="0"/>
      <dgm:spPr/>
    </dgm:pt>
    <dgm:pt modelId="{5262E662-2B93-4851-B929-19A910EAF61A}" type="pres">
      <dgm:prSet presAssocID="{D48170CF-F34C-4D43-990A-42AFDFDACFCE}" presName="level2Shape" presStyleLbl="node4" presStyleIdx="1" presStyleCnt="3" custScaleX="330452" custScaleY="266604" custLinFactNeighborX="42683" custLinFactNeighborY="-64855"/>
      <dgm:spPr/>
      <dgm:t>
        <a:bodyPr/>
        <a:lstStyle/>
        <a:p>
          <a:endParaRPr lang="en-US"/>
        </a:p>
      </dgm:t>
    </dgm:pt>
    <dgm:pt modelId="{5A4097D0-AF94-4EF7-BD78-8D6F906AFFA1}" type="pres">
      <dgm:prSet presAssocID="{D48170CF-F34C-4D43-990A-42AFDFDACFCE}" presName="hierChild3" presStyleCnt="0"/>
      <dgm:spPr/>
    </dgm:pt>
    <dgm:pt modelId="{B1F892AF-B3A7-4B5D-90F4-3C8A753245E8}" type="pres">
      <dgm:prSet presAssocID="{48255FE4-ECC5-4941-9B56-C5E086A15DFF}" presName="Name25" presStyleLbl="parChTrans1D2" presStyleIdx="2" presStyleCnt="3"/>
      <dgm:spPr/>
      <dgm:t>
        <a:bodyPr/>
        <a:lstStyle/>
        <a:p>
          <a:endParaRPr lang="en-US"/>
        </a:p>
      </dgm:t>
    </dgm:pt>
    <dgm:pt modelId="{0BA5B052-3C18-4D38-9E42-C976F02D1DF1}" type="pres">
      <dgm:prSet presAssocID="{48255FE4-ECC5-4941-9B56-C5E086A15DFF}" presName="connTx" presStyleLbl="parChTrans1D2" presStyleIdx="2" presStyleCnt="3"/>
      <dgm:spPr/>
      <dgm:t>
        <a:bodyPr/>
        <a:lstStyle/>
        <a:p>
          <a:endParaRPr lang="en-US"/>
        </a:p>
      </dgm:t>
    </dgm:pt>
    <dgm:pt modelId="{F4E60431-B987-41FE-9E75-9E2DBBF8CA19}" type="pres">
      <dgm:prSet presAssocID="{ED022F56-1E60-48B5-869E-55BE513B3014}" presName="Name30" presStyleCnt="0"/>
      <dgm:spPr/>
    </dgm:pt>
    <dgm:pt modelId="{F65553A9-0C0E-449A-916B-69A7CE2546EF}" type="pres">
      <dgm:prSet presAssocID="{ED022F56-1E60-48B5-869E-55BE513B3014}" presName="level2Shape" presStyleLbl="node2" presStyleIdx="2" presStyleCnt="3" custScaleX="126887" custScaleY="119614" custLinFactNeighborX="29659" custLinFactNeighborY="-1616"/>
      <dgm:spPr/>
      <dgm:t>
        <a:bodyPr/>
        <a:lstStyle/>
        <a:p>
          <a:endParaRPr lang="en-US"/>
        </a:p>
      </dgm:t>
    </dgm:pt>
    <dgm:pt modelId="{21D2D321-801F-4A0E-BCB4-14C8F5076181}" type="pres">
      <dgm:prSet presAssocID="{ED022F56-1E60-48B5-869E-55BE513B3014}" presName="hierChild3" presStyleCnt="0"/>
      <dgm:spPr/>
    </dgm:pt>
    <dgm:pt modelId="{7EAF4095-342F-486D-B058-0195B3FF4460}" type="pres">
      <dgm:prSet presAssocID="{B09E769F-3D43-46E0-832E-92C980FAC7E9}" presName="Name25" presStyleLbl="parChTrans1D3" presStyleIdx="2" presStyleCnt="3"/>
      <dgm:spPr/>
      <dgm:t>
        <a:bodyPr/>
        <a:lstStyle/>
        <a:p>
          <a:endParaRPr lang="en-US"/>
        </a:p>
      </dgm:t>
    </dgm:pt>
    <dgm:pt modelId="{ABC10A26-C38F-4768-81F0-DE9F7E539295}" type="pres">
      <dgm:prSet presAssocID="{B09E769F-3D43-46E0-832E-92C980FAC7E9}" presName="connTx" presStyleLbl="parChTrans1D3" presStyleIdx="2" presStyleCnt="3"/>
      <dgm:spPr/>
      <dgm:t>
        <a:bodyPr/>
        <a:lstStyle/>
        <a:p>
          <a:endParaRPr lang="en-US"/>
        </a:p>
      </dgm:t>
    </dgm:pt>
    <dgm:pt modelId="{DCF740CF-7B5F-4A88-8736-B79310CA89C7}" type="pres">
      <dgm:prSet presAssocID="{139E6C12-72E3-4EC9-B4B3-5E8C00664B59}" presName="Name30" presStyleCnt="0"/>
      <dgm:spPr/>
    </dgm:pt>
    <dgm:pt modelId="{5338C164-8994-4159-938C-4EB0F9D3EBB5}" type="pres">
      <dgm:prSet presAssocID="{139E6C12-72E3-4EC9-B4B3-5E8C00664B59}" presName="level2Shape" presStyleLbl="node3" presStyleIdx="2" presStyleCnt="3" custScaleX="207005" custScaleY="225015" custLinFactNeighborX="34707" custLinFactNeighborY="-863"/>
      <dgm:spPr/>
      <dgm:t>
        <a:bodyPr/>
        <a:lstStyle/>
        <a:p>
          <a:endParaRPr lang="en-US"/>
        </a:p>
      </dgm:t>
    </dgm:pt>
    <dgm:pt modelId="{3689DF25-BD5E-48B5-BEF4-0EC6B79FEF4A}" type="pres">
      <dgm:prSet presAssocID="{139E6C12-72E3-4EC9-B4B3-5E8C00664B59}" presName="hierChild3" presStyleCnt="0"/>
      <dgm:spPr/>
    </dgm:pt>
    <dgm:pt modelId="{C6B06F1E-3488-456F-BE3A-82BCE2763FF5}" type="pres">
      <dgm:prSet presAssocID="{DEE81B20-793E-449F-BDC8-F551432C835D}" presName="Name25" presStyleLbl="parChTrans1D4" presStyleIdx="2" presStyleCnt="3"/>
      <dgm:spPr/>
      <dgm:t>
        <a:bodyPr/>
        <a:lstStyle/>
        <a:p>
          <a:endParaRPr lang="en-US"/>
        </a:p>
      </dgm:t>
    </dgm:pt>
    <dgm:pt modelId="{4B134B84-43C7-4BE5-B947-27346C58B34D}" type="pres">
      <dgm:prSet presAssocID="{DEE81B20-793E-449F-BDC8-F551432C835D}" presName="connTx" presStyleLbl="parChTrans1D4" presStyleIdx="2" presStyleCnt="3"/>
      <dgm:spPr/>
      <dgm:t>
        <a:bodyPr/>
        <a:lstStyle/>
        <a:p>
          <a:endParaRPr lang="en-US"/>
        </a:p>
      </dgm:t>
    </dgm:pt>
    <dgm:pt modelId="{D4C62DDE-E8BB-4316-B019-0AA4F3B830E2}" type="pres">
      <dgm:prSet presAssocID="{FF41A4BE-9390-43FC-A208-E2B1EF96D57D}" presName="Name30" presStyleCnt="0"/>
      <dgm:spPr/>
    </dgm:pt>
    <dgm:pt modelId="{962126D2-DC40-4907-BE2F-2F7A5566C47B}" type="pres">
      <dgm:prSet presAssocID="{FF41A4BE-9390-43FC-A208-E2B1EF96D57D}" presName="level2Shape" presStyleLbl="node4" presStyleIdx="2" presStyleCnt="3" custScaleX="326632" custScaleY="273274" custLinFactNeighborX="46212" custLinFactNeighborY="-323"/>
      <dgm:spPr/>
      <dgm:t>
        <a:bodyPr/>
        <a:lstStyle/>
        <a:p>
          <a:endParaRPr lang="en-US"/>
        </a:p>
      </dgm:t>
    </dgm:pt>
    <dgm:pt modelId="{6767FF16-51D6-4AD4-9DCC-1558CC0BD961}" type="pres">
      <dgm:prSet presAssocID="{FF41A4BE-9390-43FC-A208-E2B1EF96D57D}" presName="hierChild3" presStyleCnt="0"/>
      <dgm:spPr/>
    </dgm:pt>
    <dgm:pt modelId="{C52F3DDF-C5F4-401F-82A2-559CE2DFC208}" type="pres">
      <dgm:prSet presAssocID="{16EC5E9B-7194-4BA6-B434-2A02957C980D}" presName="bgShapesFlow" presStyleCnt="0"/>
      <dgm:spPr/>
    </dgm:pt>
    <dgm:pt modelId="{F3FBAD50-9402-4242-8BE3-CF82ADB338A1}" type="pres">
      <dgm:prSet presAssocID="{2EA546F0-BD93-4D32-B7D7-8F5456EDADB8}" presName="rectComp" presStyleCnt="0"/>
      <dgm:spPr/>
    </dgm:pt>
    <dgm:pt modelId="{8EF9BDCD-1037-43A7-A03E-858BDF34889B}" type="pres">
      <dgm:prSet presAssocID="{2EA546F0-BD93-4D32-B7D7-8F5456EDADB8}" presName="bgRect" presStyleLbl="bgShp" presStyleIdx="0" presStyleCnt="3" custScaleX="233125" custLinFactNeighborX="99131" custLinFactNeighborY="1238"/>
      <dgm:spPr/>
      <dgm:t>
        <a:bodyPr/>
        <a:lstStyle/>
        <a:p>
          <a:endParaRPr lang="en-US"/>
        </a:p>
      </dgm:t>
    </dgm:pt>
    <dgm:pt modelId="{846AF0D3-6823-47C2-BBC4-990745C50348}" type="pres">
      <dgm:prSet presAssocID="{2EA546F0-BD93-4D32-B7D7-8F5456EDADB8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A45041-C614-472A-814F-9F5C9DD44630}" type="pres">
      <dgm:prSet presAssocID="{2EA546F0-BD93-4D32-B7D7-8F5456EDADB8}" presName="spComp" presStyleCnt="0"/>
      <dgm:spPr/>
    </dgm:pt>
    <dgm:pt modelId="{3949543F-3C90-43FB-8412-29F38F147266}" type="pres">
      <dgm:prSet presAssocID="{2EA546F0-BD93-4D32-B7D7-8F5456EDADB8}" presName="hSp" presStyleCnt="0"/>
      <dgm:spPr/>
    </dgm:pt>
    <dgm:pt modelId="{051B7135-D4CE-4ED3-A343-685542073ADB}" type="pres">
      <dgm:prSet presAssocID="{D379031A-F9BF-4A18-85B5-11EFCD5C7A42}" presName="rectComp" presStyleCnt="0"/>
      <dgm:spPr/>
    </dgm:pt>
    <dgm:pt modelId="{FAE22F2E-8CC3-402F-87D9-731C07BCA416}" type="pres">
      <dgm:prSet presAssocID="{D379031A-F9BF-4A18-85B5-11EFCD5C7A42}" presName="bgRect" presStyleLbl="bgShp" presStyleIdx="1" presStyleCnt="3" custScaleX="305465" custLinFactNeighborX="1963" custLinFactNeighborY="3983"/>
      <dgm:spPr/>
      <dgm:t>
        <a:bodyPr/>
        <a:lstStyle/>
        <a:p>
          <a:endParaRPr lang="en-US"/>
        </a:p>
      </dgm:t>
    </dgm:pt>
    <dgm:pt modelId="{AB21F4A0-B647-4C51-A2A4-C36D0CC1346E}" type="pres">
      <dgm:prSet presAssocID="{D379031A-F9BF-4A18-85B5-11EFCD5C7A42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A25926-8CCE-42D3-92F7-61418729BF40}" type="pres">
      <dgm:prSet presAssocID="{D379031A-F9BF-4A18-85B5-11EFCD5C7A42}" presName="spComp" presStyleCnt="0"/>
      <dgm:spPr/>
    </dgm:pt>
    <dgm:pt modelId="{1B784931-9974-4E60-8283-BB747FBC0469}" type="pres">
      <dgm:prSet presAssocID="{D379031A-F9BF-4A18-85B5-11EFCD5C7A42}" presName="hSp" presStyleCnt="0"/>
      <dgm:spPr/>
    </dgm:pt>
    <dgm:pt modelId="{2DFC710A-AEC4-4C25-95CD-270DECF6C88E}" type="pres">
      <dgm:prSet presAssocID="{C666BCD9-6C32-4103-839E-91D69D74E46B}" presName="rectComp" presStyleCnt="0"/>
      <dgm:spPr/>
    </dgm:pt>
    <dgm:pt modelId="{9E099DF7-5732-4BB0-B963-42BDA2F6A6FE}" type="pres">
      <dgm:prSet presAssocID="{C666BCD9-6C32-4103-839E-91D69D74E46B}" presName="bgRect" presStyleLbl="bgShp" presStyleIdx="2" presStyleCnt="3" custScaleX="285297" custLinFactNeighborX="-2956"/>
      <dgm:spPr/>
      <dgm:t>
        <a:bodyPr/>
        <a:lstStyle/>
        <a:p>
          <a:endParaRPr lang="en-US"/>
        </a:p>
      </dgm:t>
    </dgm:pt>
    <dgm:pt modelId="{43F17E86-822F-433E-806D-C4F9AB1DA111}" type="pres">
      <dgm:prSet presAssocID="{C666BCD9-6C32-4103-839E-91D69D74E46B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08916A-713A-4713-80FE-41E83837B544}" srcId="{16EC5E9B-7194-4BA6-B434-2A02957C980D}" destId="{C666BCD9-6C32-4103-839E-91D69D74E46B}" srcOrd="3" destOrd="0" parTransId="{608C1494-C68B-4445-B59C-22C33406AAAE}" sibTransId="{FAC37B0B-7F30-4573-8B30-25001AA1A929}"/>
    <dgm:cxn modelId="{56591305-A7E2-4B46-8EF0-68577E094ABB}" type="presOf" srcId="{899221B1-9206-4FDE-8BE1-C0AB950C6FC2}" destId="{DC43C227-6D08-4549-A36D-372CFF29DD9F}" srcOrd="0" destOrd="0" presId="urn:microsoft.com/office/officeart/2005/8/layout/hierarchy5"/>
    <dgm:cxn modelId="{A2E246A3-FC31-440A-A930-08F131B08F99}" type="presOf" srcId="{AE5563B9-370D-40D1-8965-F61F341551A1}" destId="{1E08FC04-5988-495D-9765-48F43A7AEE55}" srcOrd="1" destOrd="0" presId="urn:microsoft.com/office/officeart/2005/8/layout/hierarchy5"/>
    <dgm:cxn modelId="{7C633FE0-9C3C-467F-AF36-2D5E125AC21D}" type="presOf" srcId="{ACBF9037-9FC9-4766-907D-20978321E2E6}" destId="{16CE7EDD-28FB-4622-95AF-00DE2FFDFDF1}" srcOrd="0" destOrd="0" presId="urn:microsoft.com/office/officeart/2005/8/layout/hierarchy5"/>
    <dgm:cxn modelId="{5765BAD4-C0E8-4677-95A4-BBA2650C87C6}" srcId="{A64686AF-1A72-4DCD-8E2B-DD8027EE4F49}" destId="{6020C912-2F3D-4915-A55C-E9633E81D74E}" srcOrd="0" destOrd="0" parTransId="{4B8D4918-CAF4-4F43-AB8E-DABB749FFBBD}" sibTransId="{4E7141FC-39FE-4C60-9D88-5FC43BBD99A8}"/>
    <dgm:cxn modelId="{C4DC120D-9DFA-4B4C-BFA2-BDCD63828504}" srcId="{A64686AF-1A72-4DCD-8E2B-DD8027EE4F49}" destId="{ED022F56-1E60-48B5-869E-55BE513B3014}" srcOrd="2" destOrd="0" parTransId="{48255FE4-ECC5-4941-9B56-C5E086A15DFF}" sibTransId="{3AB60BB9-B990-4C43-B3CE-AEC04B3C68E6}"/>
    <dgm:cxn modelId="{6ADF4B5E-C604-45DF-B9A4-8C6292352102}" type="presOf" srcId="{C666BCD9-6C32-4103-839E-91D69D74E46B}" destId="{43F17E86-822F-433E-806D-C4F9AB1DA111}" srcOrd="1" destOrd="0" presId="urn:microsoft.com/office/officeart/2005/8/layout/hierarchy5"/>
    <dgm:cxn modelId="{57C8987F-2214-4477-BCE2-4F80F7198B19}" type="presOf" srcId="{48255FE4-ECC5-4941-9B56-C5E086A15DFF}" destId="{0BA5B052-3C18-4D38-9E42-C976F02D1DF1}" srcOrd="1" destOrd="0" presId="urn:microsoft.com/office/officeart/2005/8/layout/hierarchy5"/>
    <dgm:cxn modelId="{55E29245-6A5E-4F6F-B4B5-2CB798152748}" type="presOf" srcId="{AE5563B9-370D-40D1-8965-F61F341551A1}" destId="{0AC51898-554A-45DD-8F16-87DABA638C93}" srcOrd="0" destOrd="0" presId="urn:microsoft.com/office/officeart/2005/8/layout/hierarchy5"/>
    <dgm:cxn modelId="{785FBF22-BBA6-420B-BC73-05766BF10A3B}" type="presOf" srcId="{D379031A-F9BF-4A18-85B5-11EFCD5C7A42}" destId="{FAE22F2E-8CC3-402F-87D9-731C07BCA416}" srcOrd="0" destOrd="0" presId="urn:microsoft.com/office/officeart/2005/8/layout/hierarchy5"/>
    <dgm:cxn modelId="{BD1FF978-AC51-411C-A6B6-51AE2A114FE7}" type="presOf" srcId="{F752D88A-6A3D-40CB-ADBD-AF097B54442B}" destId="{BD55EB15-C713-4B8E-ACBD-C828C2321F90}" srcOrd="1" destOrd="0" presId="urn:microsoft.com/office/officeart/2005/8/layout/hierarchy5"/>
    <dgm:cxn modelId="{365EB469-66B2-4078-93A8-8A6EC26B802C}" srcId="{ACBF9037-9FC9-4766-907D-20978321E2E6}" destId="{7B8CAEA4-BB30-446A-94A0-12AE793301A6}" srcOrd="0" destOrd="0" parTransId="{22561D38-A977-4047-BD1F-EB544FA32AE3}" sibTransId="{42B246C8-4B12-41BA-BFD7-7F2C908B64E1}"/>
    <dgm:cxn modelId="{5867E8B2-47E4-4836-9431-25331FBCF524}" type="presOf" srcId="{22561D38-A977-4047-BD1F-EB544FA32AE3}" destId="{012A00B2-8A3B-40FE-9E92-D7406EFEBD77}" srcOrd="1" destOrd="0" presId="urn:microsoft.com/office/officeart/2005/8/layout/hierarchy5"/>
    <dgm:cxn modelId="{B184EB96-2DB1-4424-9B0B-57C99D604F07}" type="presOf" srcId="{DEE81B20-793E-449F-BDC8-F551432C835D}" destId="{4B134B84-43C7-4BE5-B947-27346C58B34D}" srcOrd="1" destOrd="0" presId="urn:microsoft.com/office/officeart/2005/8/layout/hierarchy5"/>
    <dgm:cxn modelId="{5B0F2034-D17E-40E6-B837-2B659F017F35}" type="presOf" srcId="{2EA546F0-BD93-4D32-B7D7-8F5456EDADB8}" destId="{846AF0D3-6823-47C2-BBC4-990745C50348}" srcOrd="1" destOrd="0" presId="urn:microsoft.com/office/officeart/2005/8/layout/hierarchy5"/>
    <dgm:cxn modelId="{18DC92E8-57AB-4AEB-BEE8-22C61AA34CAB}" type="presOf" srcId="{6F9438C1-6BD8-48B4-83CD-B84BD91B4BDF}" destId="{DF2A9966-0E07-46BE-8537-FE875B7531E2}" srcOrd="0" destOrd="0" presId="urn:microsoft.com/office/officeart/2005/8/layout/hierarchy5"/>
    <dgm:cxn modelId="{D3969531-B374-46A3-AB06-EB849DD73F97}" type="presOf" srcId="{139E6C12-72E3-4EC9-B4B3-5E8C00664B59}" destId="{5338C164-8994-4159-938C-4EB0F9D3EBB5}" srcOrd="0" destOrd="0" presId="urn:microsoft.com/office/officeart/2005/8/layout/hierarchy5"/>
    <dgm:cxn modelId="{DEFEF0D0-2D08-4AE9-9CCC-1E1C4C0261E2}" type="presOf" srcId="{FF41A4BE-9390-43FC-A208-E2B1EF96D57D}" destId="{962126D2-DC40-4907-BE2F-2F7A5566C47B}" srcOrd="0" destOrd="0" presId="urn:microsoft.com/office/officeart/2005/8/layout/hierarchy5"/>
    <dgm:cxn modelId="{17FF966B-1625-4EA6-B1AC-0155A3B4DB26}" type="presOf" srcId="{16EC5E9B-7194-4BA6-B434-2A02957C980D}" destId="{756E4698-D64C-4086-BB49-172B2367490E}" srcOrd="0" destOrd="0" presId="urn:microsoft.com/office/officeart/2005/8/layout/hierarchy5"/>
    <dgm:cxn modelId="{A7D57F96-4CC7-4A46-8B36-14F5D7B7B22C}" srcId="{7B8CAEA4-BB30-446A-94A0-12AE793301A6}" destId="{D48170CF-F34C-4D43-990A-42AFDFDACFCE}" srcOrd="0" destOrd="0" parTransId="{899221B1-9206-4FDE-8BE1-C0AB950C6FC2}" sibTransId="{7B8AF225-0BC7-486A-953C-107949F2D6D1}"/>
    <dgm:cxn modelId="{9716A1AE-FC0B-4E47-A33A-E37E4B4209C0}" srcId="{6F9438C1-6BD8-48B4-83CD-B84BD91B4BDF}" destId="{DF7F16AD-935E-48D8-868D-4CE615AD2669}" srcOrd="0" destOrd="0" parTransId="{F752D88A-6A3D-40CB-ADBD-AF097B54442B}" sibTransId="{C86200CC-330C-49F5-A2F3-725EE5445663}"/>
    <dgm:cxn modelId="{10D35239-1D35-4E8C-8267-3A75D22352F0}" type="presOf" srcId="{4B8D4918-CAF4-4F43-AB8E-DABB749FFBBD}" destId="{01A94A56-3BDC-4383-B94C-7F38543C97F3}" srcOrd="0" destOrd="0" presId="urn:microsoft.com/office/officeart/2005/8/layout/hierarchy5"/>
    <dgm:cxn modelId="{6FE3E99F-65FC-480A-8D9D-A905CACC7AE5}" srcId="{16EC5E9B-7194-4BA6-B434-2A02957C980D}" destId="{A64686AF-1A72-4DCD-8E2B-DD8027EE4F49}" srcOrd="0" destOrd="0" parTransId="{E862AD24-787F-49D5-BFE2-08C946AA9C64}" sibTransId="{FAE00984-E604-4772-ADF5-BE9F8D9753AF}"/>
    <dgm:cxn modelId="{C3748947-1C38-4EE4-87B0-796557C5357D}" srcId="{16EC5E9B-7194-4BA6-B434-2A02957C980D}" destId="{2EA546F0-BD93-4D32-B7D7-8F5456EDADB8}" srcOrd="1" destOrd="0" parTransId="{26875160-C809-4FA9-ADD1-EAA39779C8CC}" sibTransId="{FB71652A-373F-4CAD-8871-A843578E69B1}"/>
    <dgm:cxn modelId="{6F58A068-3571-46B4-91BF-2486FAA9F6BA}" type="presOf" srcId="{D48170CF-F34C-4D43-990A-42AFDFDACFCE}" destId="{5262E662-2B93-4851-B929-19A910EAF61A}" srcOrd="0" destOrd="0" presId="urn:microsoft.com/office/officeart/2005/8/layout/hierarchy5"/>
    <dgm:cxn modelId="{5FE1B12E-0810-4AB7-B35C-DC0B29E9E354}" type="presOf" srcId="{6020C912-2F3D-4915-A55C-E9633E81D74E}" destId="{7022B2A2-8712-401A-B567-121EBEEA0606}" srcOrd="0" destOrd="0" presId="urn:microsoft.com/office/officeart/2005/8/layout/hierarchy5"/>
    <dgm:cxn modelId="{CDC0333A-4DDF-45F3-AAE2-1D1434978C8F}" type="presOf" srcId="{D379031A-F9BF-4A18-85B5-11EFCD5C7A42}" destId="{AB21F4A0-B647-4C51-A2A4-C36D0CC1346E}" srcOrd="1" destOrd="0" presId="urn:microsoft.com/office/officeart/2005/8/layout/hierarchy5"/>
    <dgm:cxn modelId="{83594E86-9193-41FF-92FA-1603C56A642C}" type="presOf" srcId="{6D03A5F5-729F-4625-AEA2-0C68281746BB}" destId="{1E6E22FF-4E4F-4B89-96C5-CEDD78A82EEA}" srcOrd="1" destOrd="0" presId="urn:microsoft.com/office/officeart/2005/8/layout/hierarchy5"/>
    <dgm:cxn modelId="{EB695B00-B7ED-4E26-AD6D-EBAF74D96046}" type="presOf" srcId="{DEE81B20-793E-449F-BDC8-F551432C835D}" destId="{C6B06F1E-3488-456F-BE3A-82BCE2763FF5}" srcOrd="0" destOrd="0" presId="urn:microsoft.com/office/officeart/2005/8/layout/hierarchy5"/>
    <dgm:cxn modelId="{6D619763-9005-41B5-95BE-12289353B41C}" srcId="{A64686AF-1A72-4DCD-8E2B-DD8027EE4F49}" destId="{ACBF9037-9FC9-4766-907D-20978321E2E6}" srcOrd="1" destOrd="0" parTransId="{6D03A5F5-729F-4625-AEA2-0C68281746BB}" sibTransId="{8BF9863C-36A6-4C27-A563-DDF40A885D3E}"/>
    <dgm:cxn modelId="{D535D2F0-1954-4FF8-BE10-E40632FA6597}" type="presOf" srcId="{F752D88A-6A3D-40CB-ADBD-AF097B54442B}" destId="{513ABF43-A8C4-413E-9885-7B614939B711}" srcOrd="0" destOrd="0" presId="urn:microsoft.com/office/officeart/2005/8/layout/hierarchy5"/>
    <dgm:cxn modelId="{403A5B53-B54F-4BCD-939E-5333808AEC76}" type="presOf" srcId="{22561D38-A977-4047-BD1F-EB544FA32AE3}" destId="{FA0EFE5A-F39D-42B7-9BD0-94CAE29A13B5}" srcOrd="0" destOrd="0" presId="urn:microsoft.com/office/officeart/2005/8/layout/hierarchy5"/>
    <dgm:cxn modelId="{97408F30-EDE0-4E70-B32A-493EC7BB7924}" type="presOf" srcId="{B09E769F-3D43-46E0-832E-92C980FAC7E9}" destId="{ABC10A26-C38F-4768-81F0-DE9F7E539295}" srcOrd="1" destOrd="0" presId="urn:microsoft.com/office/officeart/2005/8/layout/hierarchy5"/>
    <dgm:cxn modelId="{6270EFFB-6B16-4A39-867F-E558159537DA}" srcId="{6020C912-2F3D-4915-A55C-E9633E81D74E}" destId="{6F9438C1-6BD8-48B4-83CD-B84BD91B4BDF}" srcOrd="0" destOrd="0" parTransId="{AE5563B9-370D-40D1-8965-F61F341551A1}" sibTransId="{7CBE981D-9113-42E8-9BBE-39D9364791BD}"/>
    <dgm:cxn modelId="{98406483-BE9B-4D94-B244-98D40F669BF6}" type="presOf" srcId="{899221B1-9206-4FDE-8BE1-C0AB950C6FC2}" destId="{5DA61E4C-0656-4836-B33D-51D622799497}" srcOrd="1" destOrd="0" presId="urn:microsoft.com/office/officeart/2005/8/layout/hierarchy5"/>
    <dgm:cxn modelId="{4EE7731C-2080-488A-9478-5C8FE5EA65BA}" type="presOf" srcId="{7B8CAEA4-BB30-446A-94A0-12AE793301A6}" destId="{471DD8D9-23C4-4F54-90C5-BD62F476C49E}" srcOrd="0" destOrd="0" presId="urn:microsoft.com/office/officeart/2005/8/layout/hierarchy5"/>
    <dgm:cxn modelId="{32132FB8-4993-4213-A351-8FF29559FFBF}" type="presOf" srcId="{2EA546F0-BD93-4D32-B7D7-8F5456EDADB8}" destId="{8EF9BDCD-1037-43A7-A03E-858BDF34889B}" srcOrd="0" destOrd="0" presId="urn:microsoft.com/office/officeart/2005/8/layout/hierarchy5"/>
    <dgm:cxn modelId="{09A5364C-8492-4C59-A066-A334777BCC4A}" srcId="{139E6C12-72E3-4EC9-B4B3-5E8C00664B59}" destId="{FF41A4BE-9390-43FC-A208-E2B1EF96D57D}" srcOrd="0" destOrd="0" parTransId="{DEE81B20-793E-449F-BDC8-F551432C835D}" sibTransId="{9E138EA4-858D-400E-B8CD-7ACA6E81269F}"/>
    <dgm:cxn modelId="{4697C544-4E5C-402A-87D9-63D9B0AF93FE}" type="presOf" srcId="{B09E769F-3D43-46E0-832E-92C980FAC7E9}" destId="{7EAF4095-342F-486D-B058-0195B3FF4460}" srcOrd="0" destOrd="0" presId="urn:microsoft.com/office/officeart/2005/8/layout/hierarchy5"/>
    <dgm:cxn modelId="{E97CF3AE-09FF-4EA8-BD5F-21735B1B7DFC}" type="presOf" srcId="{C666BCD9-6C32-4103-839E-91D69D74E46B}" destId="{9E099DF7-5732-4BB0-B963-42BDA2F6A6FE}" srcOrd="0" destOrd="0" presId="urn:microsoft.com/office/officeart/2005/8/layout/hierarchy5"/>
    <dgm:cxn modelId="{5018BB22-52C0-4543-901E-6D10F27E3DD4}" srcId="{16EC5E9B-7194-4BA6-B434-2A02957C980D}" destId="{D379031A-F9BF-4A18-85B5-11EFCD5C7A42}" srcOrd="2" destOrd="0" parTransId="{48BC4078-0285-480B-B677-A906DDBDD16C}" sibTransId="{89505379-A491-402C-ACDE-6421CBC8B4EB}"/>
    <dgm:cxn modelId="{49B3CCA6-2CE3-442E-ACC9-78FCE61F305B}" srcId="{ED022F56-1E60-48B5-869E-55BE513B3014}" destId="{139E6C12-72E3-4EC9-B4B3-5E8C00664B59}" srcOrd="0" destOrd="0" parTransId="{B09E769F-3D43-46E0-832E-92C980FAC7E9}" sibTransId="{E67F176A-33F1-4901-90CC-1900842D5B51}"/>
    <dgm:cxn modelId="{DA30C92A-BF27-4D8D-B9D0-43ABD9A2C30C}" type="presOf" srcId="{DF7F16AD-935E-48D8-868D-4CE615AD2669}" destId="{92ED0512-0D5A-452C-A9FC-54A115ED09CB}" srcOrd="0" destOrd="0" presId="urn:microsoft.com/office/officeart/2005/8/layout/hierarchy5"/>
    <dgm:cxn modelId="{96FAFBD4-9188-4889-A967-4566B4DB3E52}" type="presOf" srcId="{A64686AF-1A72-4DCD-8E2B-DD8027EE4F49}" destId="{40197BB2-1F85-406C-A2C1-081122F7FDDD}" srcOrd="0" destOrd="0" presId="urn:microsoft.com/office/officeart/2005/8/layout/hierarchy5"/>
    <dgm:cxn modelId="{5967B037-9E40-4A44-B3A4-47D6E43ED68A}" type="presOf" srcId="{ED022F56-1E60-48B5-869E-55BE513B3014}" destId="{F65553A9-0C0E-449A-916B-69A7CE2546EF}" srcOrd="0" destOrd="0" presId="urn:microsoft.com/office/officeart/2005/8/layout/hierarchy5"/>
    <dgm:cxn modelId="{E3121F3E-F642-473B-A28B-088ED53726E1}" type="presOf" srcId="{4B8D4918-CAF4-4F43-AB8E-DABB749FFBBD}" destId="{6FA35FA0-B53E-431D-8C8E-4A9CFF72245D}" srcOrd="1" destOrd="0" presId="urn:microsoft.com/office/officeart/2005/8/layout/hierarchy5"/>
    <dgm:cxn modelId="{CC00A124-DE14-406A-9271-2C8D70926088}" type="presOf" srcId="{48255FE4-ECC5-4941-9B56-C5E086A15DFF}" destId="{B1F892AF-B3A7-4B5D-90F4-3C8A753245E8}" srcOrd="0" destOrd="0" presId="urn:microsoft.com/office/officeart/2005/8/layout/hierarchy5"/>
    <dgm:cxn modelId="{569773D4-2584-47AD-BA28-B8D12625D2F9}" type="presOf" srcId="{6D03A5F5-729F-4625-AEA2-0C68281746BB}" destId="{E510BD5F-1FD7-47BA-BB7C-5F3C37DE9C2A}" srcOrd="0" destOrd="0" presId="urn:microsoft.com/office/officeart/2005/8/layout/hierarchy5"/>
    <dgm:cxn modelId="{644E046F-56BA-4147-A1C0-067938A3FABA}" type="presParOf" srcId="{756E4698-D64C-4086-BB49-172B2367490E}" destId="{71349B3A-DAB7-4758-A36F-728FEAB27F51}" srcOrd="0" destOrd="0" presId="urn:microsoft.com/office/officeart/2005/8/layout/hierarchy5"/>
    <dgm:cxn modelId="{1A630279-397F-456E-A4F7-1D8DA8BE2591}" type="presParOf" srcId="{71349B3A-DAB7-4758-A36F-728FEAB27F51}" destId="{4209C218-DFB7-4C22-B1B8-55125F74884B}" srcOrd="0" destOrd="0" presId="urn:microsoft.com/office/officeart/2005/8/layout/hierarchy5"/>
    <dgm:cxn modelId="{80446873-2701-4844-930C-D145D76C86FC}" type="presParOf" srcId="{71349B3A-DAB7-4758-A36F-728FEAB27F51}" destId="{6F50FD44-7568-4D55-AF04-D9D87190E4DC}" srcOrd="1" destOrd="0" presId="urn:microsoft.com/office/officeart/2005/8/layout/hierarchy5"/>
    <dgm:cxn modelId="{984B2B46-496F-47A2-930D-A724180608F8}" type="presParOf" srcId="{6F50FD44-7568-4D55-AF04-D9D87190E4DC}" destId="{4C2E495E-C67B-4C6B-A6E6-1A7B4B69649D}" srcOrd="0" destOrd="0" presId="urn:microsoft.com/office/officeart/2005/8/layout/hierarchy5"/>
    <dgm:cxn modelId="{CEA3656D-520A-4947-8DC4-216C90C2ABCC}" type="presParOf" srcId="{4C2E495E-C67B-4C6B-A6E6-1A7B4B69649D}" destId="{40197BB2-1F85-406C-A2C1-081122F7FDDD}" srcOrd="0" destOrd="0" presId="urn:microsoft.com/office/officeart/2005/8/layout/hierarchy5"/>
    <dgm:cxn modelId="{F07C5BE6-502F-461C-B4CF-B3AB99BE4683}" type="presParOf" srcId="{4C2E495E-C67B-4C6B-A6E6-1A7B4B69649D}" destId="{7AABB34B-1CCD-4FC2-8980-1578CA2FE2BD}" srcOrd="1" destOrd="0" presId="urn:microsoft.com/office/officeart/2005/8/layout/hierarchy5"/>
    <dgm:cxn modelId="{A7A08D2E-8243-4F9D-A140-2726CD6D15A6}" type="presParOf" srcId="{7AABB34B-1CCD-4FC2-8980-1578CA2FE2BD}" destId="{01A94A56-3BDC-4383-B94C-7F38543C97F3}" srcOrd="0" destOrd="0" presId="urn:microsoft.com/office/officeart/2005/8/layout/hierarchy5"/>
    <dgm:cxn modelId="{E31CCD76-E2E8-47A1-8F94-743F2EB22D42}" type="presParOf" srcId="{01A94A56-3BDC-4383-B94C-7F38543C97F3}" destId="{6FA35FA0-B53E-431D-8C8E-4A9CFF72245D}" srcOrd="0" destOrd="0" presId="urn:microsoft.com/office/officeart/2005/8/layout/hierarchy5"/>
    <dgm:cxn modelId="{C6A0FB59-4E9A-415C-91B6-B719661A9479}" type="presParOf" srcId="{7AABB34B-1CCD-4FC2-8980-1578CA2FE2BD}" destId="{CE3D55B1-CBA9-4207-AF86-DA440D446312}" srcOrd="1" destOrd="0" presId="urn:microsoft.com/office/officeart/2005/8/layout/hierarchy5"/>
    <dgm:cxn modelId="{28AA538F-D724-418E-B9FF-EF3F8777E832}" type="presParOf" srcId="{CE3D55B1-CBA9-4207-AF86-DA440D446312}" destId="{7022B2A2-8712-401A-B567-121EBEEA0606}" srcOrd="0" destOrd="0" presId="urn:microsoft.com/office/officeart/2005/8/layout/hierarchy5"/>
    <dgm:cxn modelId="{97ACB192-5D37-4C8C-86A5-E3299F60F233}" type="presParOf" srcId="{CE3D55B1-CBA9-4207-AF86-DA440D446312}" destId="{0DD6A809-0135-47D9-8C1E-2255A6D6E5E6}" srcOrd="1" destOrd="0" presId="urn:microsoft.com/office/officeart/2005/8/layout/hierarchy5"/>
    <dgm:cxn modelId="{92D28144-53DD-4488-87B8-ACE3EC2A3769}" type="presParOf" srcId="{0DD6A809-0135-47D9-8C1E-2255A6D6E5E6}" destId="{0AC51898-554A-45DD-8F16-87DABA638C93}" srcOrd="0" destOrd="0" presId="urn:microsoft.com/office/officeart/2005/8/layout/hierarchy5"/>
    <dgm:cxn modelId="{1E82A4D8-90B0-48CB-9F56-11C59FDF6645}" type="presParOf" srcId="{0AC51898-554A-45DD-8F16-87DABA638C93}" destId="{1E08FC04-5988-495D-9765-48F43A7AEE55}" srcOrd="0" destOrd="0" presId="urn:microsoft.com/office/officeart/2005/8/layout/hierarchy5"/>
    <dgm:cxn modelId="{450A0F5F-F2C9-4E03-8932-B0D2346DBA9F}" type="presParOf" srcId="{0DD6A809-0135-47D9-8C1E-2255A6D6E5E6}" destId="{3CB15858-BB4D-4309-9DA0-283F570EAD63}" srcOrd="1" destOrd="0" presId="urn:microsoft.com/office/officeart/2005/8/layout/hierarchy5"/>
    <dgm:cxn modelId="{D918DAF3-D7E7-47E9-90BA-6DE7585BE18B}" type="presParOf" srcId="{3CB15858-BB4D-4309-9DA0-283F570EAD63}" destId="{DF2A9966-0E07-46BE-8537-FE875B7531E2}" srcOrd="0" destOrd="0" presId="urn:microsoft.com/office/officeart/2005/8/layout/hierarchy5"/>
    <dgm:cxn modelId="{E00D8EFB-315A-4B23-AF81-41F1FE82C861}" type="presParOf" srcId="{3CB15858-BB4D-4309-9DA0-283F570EAD63}" destId="{6CA59818-711A-4454-AD79-1609AFA56523}" srcOrd="1" destOrd="0" presId="urn:microsoft.com/office/officeart/2005/8/layout/hierarchy5"/>
    <dgm:cxn modelId="{99A4370F-62D1-40DC-844A-6B02787E225F}" type="presParOf" srcId="{6CA59818-711A-4454-AD79-1609AFA56523}" destId="{513ABF43-A8C4-413E-9885-7B614939B711}" srcOrd="0" destOrd="0" presId="urn:microsoft.com/office/officeart/2005/8/layout/hierarchy5"/>
    <dgm:cxn modelId="{7013874F-0284-46F4-A841-56F21EEEFB2D}" type="presParOf" srcId="{513ABF43-A8C4-413E-9885-7B614939B711}" destId="{BD55EB15-C713-4B8E-ACBD-C828C2321F90}" srcOrd="0" destOrd="0" presId="urn:microsoft.com/office/officeart/2005/8/layout/hierarchy5"/>
    <dgm:cxn modelId="{5BA119EF-1836-44F4-A719-974CF0FC5735}" type="presParOf" srcId="{6CA59818-711A-4454-AD79-1609AFA56523}" destId="{9252B62F-A6D2-48DB-A072-8C970C9C07F1}" srcOrd="1" destOrd="0" presId="urn:microsoft.com/office/officeart/2005/8/layout/hierarchy5"/>
    <dgm:cxn modelId="{758F2A2E-F10E-40C3-9B62-871FC96C7E45}" type="presParOf" srcId="{9252B62F-A6D2-48DB-A072-8C970C9C07F1}" destId="{92ED0512-0D5A-452C-A9FC-54A115ED09CB}" srcOrd="0" destOrd="0" presId="urn:microsoft.com/office/officeart/2005/8/layout/hierarchy5"/>
    <dgm:cxn modelId="{7457DDF9-DAE8-4543-8944-66A568902847}" type="presParOf" srcId="{9252B62F-A6D2-48DB-A072-8C970C9C07F1}" destId="{F21638E3-1441-4D01-AE38-037BB6FFBCCF}" srcOrd="1" destOrd="0" presId="urn:microsoft.com/office/officeart/2005/8/layout/hierarchy5"/>
    <dgm:cxn modelId="{3944B5C9-A9B0-4828-89D0-7DAB3DB6B48D}" type="presParOf" srcId="{7AABB34B-1CCD-4FC2-8980-1578CA2FE2BD}" destId="{E510BD5F-1FD7-47BA-BB7C-5F3C37DE9C2A}" srcOrd="2" destOrd="0" presId="urn:microsoft.com/office/officeart/2005/8/layout/hierarchy5"/>
    <dgm:cxn modelId="{C5D14805-F1D7-4904-B4F7-81A5E4CBEC8F}" type="presParOf" srcId="{E510BD5F-1FD7-47BA-BB7C-5F3C37DE9C2A}" destId="{1E6E22FF-4E4F-4B89-96C5-CEDD78A82EEA}" srcOrd="0" destOrd="0" presId="urn:microsoft.com/office/officeart/2005/8/layout/hierarchy5"/>
    <dgm:cxn modelId="{981AC516-D11F-491C-95BD-726DF9AD3C54}" type="presParOf" srcId="{7AABB34B-1CCD-4FC2-8980-1578CA2FE2BD}" destId="{506AA28F-4FA4-4FE2-8CC2-FF69848E81B4}" srcOrd="3" destOrd="0" presId="urn:microsoft.com/office/officeart/2005/8/layout/hierarchy5"/>
    <dgm:cxn modelId="{EE2DBF6D-5555-4B7B-A1F8-0A098DD39885}" type="presParOf" srcId="{506AA28F-4FA4-4FE2-8CC2-FF69848E81B4}" destId="{16CE7EDD-28FB-4622-95AF-00DE2FFDFDF1}" srcOrd="0" destOrd="0" presId="urn:microsoft.com/office/officeart/2005/8/layout/hierarchy5"/>
    <dgm:cxn modelId="{FCB800F7-C9D9-422F-8A87-C40A163CBB92}" type="presParOf" srcId="{506AA28F-4FA4-4FE2-8CC2-FF69848E81B4}" destId="{A51DD893-B710-4970-B194-F68CC854CB7C}" srcOrd="1" destOrd="0" presId="urn:microsoft.com/office/officeart/2005/8/layout/hierarchy5"/>
    <dgm:cxn modelId="{B2042D90-A009-4D70-9270-488AA81AC5D9}" type="presParOf" srcId="{A51DD893-B710-4970-B194-F68CC854CB7C}" destId="{FA0EFE5A-F39D-42B7-9BD0-94CAE29A13B5}" srcOrd="0" destOrd="0" presId="urn:microsoft.com/office/officeart/2005/8/layout/hierarchy5"/>
    <dgm:cxn modelId="{08012108-4860-42F0-8F17-11D7794D0BC3}" type="presParOf" srcId="{FA0EFE5A-F39D-42B7-9BD0-94CAE29A13B5}" destId="{012A00B2-8A3B-40FE-9E92-D7406EFEBD77}" srcOrd="0" destOrd="0" presId="urn:microsoft.com/office/officeart/2005/8/layout/hierarchy5"/>
    <dgm:cxn modelId="{B1112F71-77F6-42B4-8C5B-87C090295190}" type="presParOf" srcId="{A51DD893-B710-4970-B194-F68CC854CB7C}" destId="{EC2F2631-0C16-416C-9638-EC74DB98643E}" srcOrd="1" destOrd="0" presId="urn:microsoft.com/office/officeart/2005/8/layout/hierarchy5"/>
    <dgm:cxn modelId="{C82A88C1-DE39-45B8-AA45-BC3928E2E05E}" type="presParOf" srcId="{EC2F2631-0C16-416C-9638-EC74DB98643E}" destId="{471DD8D9-23C4-4F54-90C5-BD62F476C49E}" srcOrd="0" destOrd="0" presId="urn:microsoft.com/office/officeart/2005/8/layout/hierarchy5"/>
    <dgm:cxn modelId="{0BDE2BFD-3799-4D04-BC1C-B53BBE3E0719}" type="presParOf" srcId="{EC2F2631-0C16-416C-9638-EC74DB98643E}" destId="{74CC52F6-63AA-4B6C-94E5-45E062B14333}" srcOrd="1" destOrd="0" presId="urn:microsoft.com/office/officeart/2005/8/layout/hierarchy5"/>
    <dgm:cxn modelId="{FF29E528-05A9-43EA-B049-6087C8E80C0A}" type="presParOf" srcId="{74CC52F6-63AA-4B6C-94E5-45E062B14333}" destId="{DC43C227-6D08-4549-A36D-372CFF29DD9F}" srcOrd="0" destOrd="0" presId="urn:microsoft.com/office/officeart/2005/8/layout/hierarchy5"/>
    <dgm:cxn modelId="{795905CD-728C-4648-BF56-D36425E8CAFC}" type="presParOf" srcId="{DC43C227-6D08-4549-A36D-372CFF29DD9F}" destId="{5DA61E4C-0656-4836-B33D-51D622799497}" srcOrd="0" destOrd="0" presId="urn:microsoft.com/office/officeart/2005/8/layout/hierarchy5"/>
    <dgm:cxn modelId="{6104E2AF-D1DF-4E45-85DB-1285B5A723C2}" type="presParOf" srcId="{74CC52F6-63AA-4B6C-94E5-45E062B14333}" destId="{D6768EB7-0B32-42D1-A25B-CD831804ECBF}" srcOrd="1" destOrd="0" presId="urn:microsoft.com/office/officeart/2005/8/layout/hierarchy5"/>
    <dgm:cxn modelId="{B0E02E5F-E709-4444-994F-A3EAB535C8A9}" type="presParOf" srcId="{D6768EB7-0B32-42D1-A25B-CD831804ECBF}" destId="{5262E662-2B93-4851-B929-19A910EAF61A}" srcOrd="0" destOrd="0" presId="urn:microsoft.com/office/officeart/2005/8/layout/hierarchy5"/>
    <dgm:cxn modelId="{EB6CDB8A-3E67-40BF-B408-D8C7C65C1B54}" type="presParOf" srcId="{D6768EB7-0B32-42D1-A25B-CD831804ECBF}" destId="{5A4097D0-AF94-4EF7-BD78-8D6F906AFFA1}" srcOrd="1" destOrd="0" presId="urn:microsoft.com/office/officeart/2005/8/layout/hierarchy5"/>
    <dgm:cxn modelId="{6D1EC086-19AA-46D5-96C9-EFA9C1BF86B0}" type="presParOf" srcId="{7AABB34B-1CCD-4FC2-8980-1578CA2FE2BD}" destId="{B1F892AF-B3A7-4B5D-90F4-3C8A753245E8}" srcOrd="4" destOrd="0" presId="urn:microsoft.com/office/officeart/2005/8/layout/hierarchy5"/>
    <dgm:cxn modelId="{E1B24D8C-9679-4583-9F90-F51E9879122F}" type="presParOf" srcId="{B1F892AF-B3A7-4B5D-90F4-3C8A753245E8}" destId="{0BA5B052-3C18-4D38-9E42-C976F02D1DF1}" srcOrd="0" destOrd="0" presId="urn:microsoft.com/office/officeart/2005/8/layout/hierarchy5"/>
    <dgm:cxn modelId="{54878ED5-7212-49E8-9971-BD37CD9DCF3B}" type="presParOf" srcId="{7AABB34B-1CCD-4FC2-8980-1578CA2FE2BD}" destId="{F4E60431-B987-41FE-9E75-9E2DBBF8CA19}" srcOrd="5" destOrd="0" presId="urn:microsoft.com/office/officeart/2005/8/layout/hierarchy5"/>
    <dgm:cxn modelId="{2396C18B-71C0-4B43-BD89-A53A146F0417}" type="presParOf" srcId="{F4E60431-B987-41FE-9E75-9E2DBBF8CA19}" destId="{F65553A9-0C0E-449A-916B-69A7CE2546EF}" srcOrd="0" destOrd="0" presId="urn:microsoft.com/office/officeart/2005/8/layout/hierarchy5"/>
    <dgm:cxn modelId="{9E0F8BE4-FDB1-491B-9813-9C037BD06BD1}" type="presParOf" srcId="{F4E60431-B987-41FE-9E75-9E2DBBF8CA19}" destId="{21D2D321-801F-4A0E-BCB4-14C8F5076181}" srcOrd="1" destOrd="0" presId="urn:microsoft.com/office/officeart/2005/8/layout/hierarchy5"/>
    <dgm:cxn modelId="{AAA95B4C-7C17-4337-9E12-6BCD0B3F3586}" type="presParOf" srcId="{21D2D321-801F-4A0E-BCB4-14C8F5076181}" destId="{7EAF4095-342F-486D-B058-0195B3FF4460}" srcOrd="0" destOrd="0" presId="urn:microsoft.com/office/officeart/2005/8/layout/hierarchy5"/>
    <dgm:cxn modelId="{376E78D0-0F1D-452E-91E7-8A5C07CC83BD}" type="presParOf" srcId="{7EAF4095-342F-486D-B058-0195B3FF4460}" destId="{ABC10A26-C38F-4768-81F0-DE9F7E539295}" srcOrd="0" destOrd="0" presId="urn:microsoft.com/office/officeart/2005/8/layout/hierarchy5"/>
    <dgm:cxn modelId="{94ABAD4D-AF30-4AE0-93EC-E5577559D192}" type="presParOf" srcId="{21D2D321-801F-4A0E-BCB4-14C8F5076181}" destId="{DCF740CF-7B5F-4A88-8736-B79310CA89C7}" srcOrd="1" destOrd="0" presId="urn:microsoft.com/office/officeart/2005/8/layout/hierarchy5"/>
    <dgm:cxn modelId="{C49880D8-911F-481F-8339-D4199EEF64AB}" type="presParOf" srcId="{DCF740CF-7B5F-4A88-8736-B79310CA89C7}" destId="{5338C164-8994-4159-938C-4EB0F9D3EBB5}" srcOrd="0" destOrd="0" presId="urn:microsoft.com/office/officeart/2005/8/layout/hierarchy5"/>
    <dgm:cxn modelId="{A6A76C7D-2A53-4FC0-8EC3-1B936C0E64C3}" type="presParOf" srcId="{DCF740CF-7B5F-4A88-8736-B79310CA89C7}" destId="{3689DF25-BD5E-48B5-BEF4-0EC6B79FEF4A}" srcOrd="1" destOrd="0" presId="urn:microsoft.com/office/officeart/2005/8/layout/hierarchy5"/>
    <dgm:cxn modelId="{0AE6CAD5-E0C1-4266-99FC-4CFD8569F23B}" type="presParOf" srcId="{3689DF25-BD5E-48B5-BEF4-0EC6B79FEF4A}" destId="{C6B06F1E-3488-456F-BE3A-82BCE2763FF5}" srcOrd="0" destOrd="0" presId="urn:microsoft.com/office/officeart/2005/8/layout/hierarchy5"/>
    <dgm:cxn modelId="{089D33E2-5373-4E74-928A-4D983BBA428B}" type="presParOf" srcId="{C6B06F1E-3488-456F-BE3A-82BCE2763FF5}" destId="{4B134B84-43C7-4BE5-B947-27346C58B34D}" srcOrd="0" destOrd="0" presId="urn:microsoft.com/office/officeart/2005/8/layout/hierarchy5"/>
    <dgm:cxn modelId="{D04B8645-3732-477E-B9B2-437FB76A17F5}" type="presParOf" srcId="{3689DF25-BD5E-48B5-BEF4-0EC6B79FEF4A}" destId="{D4C62DDE-E8BB-4316-B019-0AA4F3B830E2}" srcOrd="1" destOrd="0" presId="urn:microsoft.com/office/officeart/2005/8/layout/hierarchy5"/>
    <dgm:cxn modelId="{10E17807-F0C8-49D0-8943-DE87A8ECDE52}" type="presParOf" srcId="{D4C62DDE-E8BB-4316-B019-0AA4F3B830E2}" destId="{962126D2-DC40-4907-BE2F-2F7A5566C47B}" srcOrd="0" destOrd="0" presId="urn:microsoft.com/office/officeart/2005/8/layout/hierarchy5"/>
    <dgm:cxn modelId="{BBE7C191-BA7C-4CB1-B9DC-31FB3138CE59}" type="presParOf" srcId="{D4C62DDE-E8BB-4316-B019-0AA4F3B830E2}" destId="{6767FF16-51D6-4AD4-9DCC-1558CC0BD961}" srcOrd="1" destOrd="0" presId="urn:microsoft.com/office/officeart/2005/8/layout/hierarchy5"/>
    <dgm:cxn modelId="{D6FCB4B4-7D67-4F54-AF40-7AED06A555B6}" type="presParOf" srcId="{756E4698-D64C-4086-BB49-172B2367490E}" destId="{C52F3DDF-C5F4-401F-82A2-559CE2DFC208}" srcOrd="1" destOrd="0" presId="urn:microsoft.com/office/officeart/2005/8/layout/hierarchy5"/>
    <dgm:cxn modelId="{0E86B62A-15BA-4CF8-BB25-D7E22BD137DA}" type="presParOf" srcId="{C52F3DDF-C5F4-401F-82A2-559CE2DFC208}" destId="{F3FBAD50-9402-4242-8BE3-CF82ADB338A1}" srcOrd="0" destOrd="0" presId="urn:microsoft.com/office/officeart/2005/8/layout/hierarchy5"/>
    <dgm:cxn modelId="{CE180F1B-12A6-4B5C-9627-8BB7167AFF62}" type="presParOf" srcId="{F3FBAD50-9402-4242-8BE3-CF82ADB338A1}" destId="{8EF9BDCD-1037-43A7-A03E-858BDF34889B}" srcOrd="0" destOrd="0" presId="urn:microsoft.com/office/officeart/2005/8/layout/hierarchy5"/>
    <dgm:cxn modelId="{B5FA7FBC-2185-4708-9554-69EA5F1C22E5}" type="presParOf" srcId="{F3FBAD50-9402-4242-8BE3-CF82ADB338A1}" destId="{846AF0D3-6823-47C2-BBC4-990745C50348}" srcOrd="1" destOrd="0" presId="urn:microsoft.com/office/officeart/2005/8/layout/hierarchy5"/>
    <dgm:cxn modelId="{C93E43DC-8369-4490-B46E-172A5E208AD7}" type="presParOf" srcId="{C52F3DDF-C5F4-401F-82A2-559CE2DFC208}" destId="{DFA45041-C614-472A-814F-9F5C9DD44630}" srcOrd="1" destOrd="0" presId="urn:microsoft.com/office/officeart/2005/8/layout/hierarchy5"/>
    <dgm:cxn modelId="{9AF45434-E6C3-4057-9598-F5687CE6129C}" type="presParOf" srcId="{DFA45041-C614-472A-814F-9F5C9DD44630}" destId="{3949543F-3C90-43FB-8412-29F38F147266}" srcOrd="0" destOrd="0" presId="urn:microsoft.com/office/officeart/2005/8/layout/hierarchy5"/>
    <dgm:cxn modelId="{1A02CE9D-D799-4043-B77D-5FC638D46F50}" type="presParOf" srcId="{C52F3DDF-C5F4-401F-82A2-559CE2DFC208}" destId="{051B7135-D4CE-4ED3-A343-685542073ADB}" srcOrd="2" destOrd="0" presId="urn:microsoft.com/office/officeart/2005/8/layout/hierarchy5"/>
    <dgm:cxn modelId="{409217B9-06AF-4855-A84A-12A1E011E345}" type="presParOf" srcId="{051B7135-D4CE-4ED3-A343-685542073ADB}" destId="{FAE22F2E-8CC3-402F-87D9-731C07BCA416}" srcOrd="0" destOrd="0" presId="urn:microsoft.com/office/officeart/2005/8/layout/hierarchy5"/>
    <dgm:cxn modelId="{D517C2EA-1109-498C-9E2F-75618DAB292C}" type="presParOf" srcId="{051B7135-D4CE-4ED3-A343-685542073ADB}" destId="{AB21F4A0-B647-4C51-A2A4-C36D0CC1346E}" srcOrd="1" destOrd="0" presId="urn:microsoft.com/office/officeart/2005/8/layout/hierarchy5"/>
    <dgm:cxn modelId="{F84A2C0D-38ED-4374-BCF8-41BA05297CF7}" type="presParOf" srcId="{C52F3DDF-C5F4-401F-82A2-559CE2DFC208}" destId="{FEA25926-8CCE-42D3-92F7-61418729BF40}" srcOrd="3" destOrd="0" presId="urn:microsoft.com/office/officeart/2005/8/layout/hierarchy5"/>
    <dgm:cxn modelId="{23BF08D9-2B1A-4EE1-8C79-743F8B67E591}" type="presParOf" srcId="{FEA25926-8CCE-42D3-92F7-61418729BF40}" destId="{1B784931-9974-4E60-8283-BB747FBC0469}" srcOrd="0" destOrd="0" presId="urn:microsoft.com/office/officeart/2005/8/layout/hierarchy5"/>
    <dgm:cxn modelId="{DFCEDD39-8B83-4F71-BD54-D1CADEADBC1E}" type="presParOf" srcId="{C52F3DDF-C5F4-401F-82A2-559CE2DFC208}" destId="{2DFC710A-AEC4-4C25-95CD-270DECF6C88E}" srcOrd="4" destOrd="0" presId="urn:microsoft.com/office/officeart/2005/8/layout/hierarchy5"/>
    <dgm:cxn modelId="{C999347A-4A38-4A9A-946B-D935A0D2D062}" type="presParOf" srcId="{2DFC710A-AEC4-4C25-95CD-270DECF6C88E}" destId="{9E099DF7-5732-4BB0-B963-42BDA2F6A6FE}" srcOrd="0" destOrd="0" presId="urn:microsoft.com/office/officeart/2005/8/layout/hierarchy5"/>
    <dgm:cxn modelId="{96C51C77-ADCD-4D7D-ACA6-95909B912678}" type="presParOf" srcId="{2DFC710A-AEC4-4C25-95CD-270DECF6C88E}" destId="{43F17E86-822F-433E-806D-C4F9AB1DA111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FC175-E507-4815-8690-53813BA310AE}">
      <dsp:nvSpPr>
        <dsp:cNvPr id="0" name=""/>
        <dsp:cNvSpPr/>
      </dsp:nvSpPr>
      <dsp:spPr>
        <a:xfrm>
          <a:off x="513782" y="2286694"/>
          <a:ext cx="1311049" cy="626639"/>
        </a:xfrm>
        <a:custGeom>
          <a:avLst/>
          <a:gdLst/>
          <a:ahLst/>
          <a:cxnLst/>
          <a:rect l="0" t="0" r="0" b="0"/>
          <a:pathLst>
            <a:path>
              <a:moveTo>
                <a:pt x="1311049" y="0"/>
              </a:moveTo>
              <a:lnTo>
                <a:pt x="1311049" y="531717"/>
              </a:lnTo>
              <a:lnTo>
                <a:pt x="0" y="531717"/>
              </a:lnTo>
              <a:lnTo>
                <a:pt x="0" y="6266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B9A12-BA7C-456B-9729-DBE6230EB52A}">
      <dsp:nvSpPr>
        <dsp:cNvPr id="0" name=""/>
        <dsp:cNvSpPr/>
      </dsp:nvSpPr>
      <dsp:spPr>
        <a:xfrm>
          <a:off x="1720409" y="2286694"/>
          <a:ext cx="91440" cy="626639"/>
        </a:xfrm>
        <a:custGeom>
          <a:avLst/>
          <a:gdLst/>
          <a:ahLst/>
          <a:cxnLst/>
          <a:rect l="0" t="0" r="0" b="0"/>
          <a:pathLst>
            <a:path>
              <a:moveTo>
                <a:pt x="104422" y="0"/>
              </a:moveTo>
              <a:lnTo>
                <a:pt x="104422" y="531717"/>
              </a:lnTo>
              <a:lnTo>
                <a:pt x="45720" y="531717"/>
              </a:lnTo>
              <a:lnTo>
                <a:pt x="45720" y="6266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F7DD29-315E-4C81-88E5-07A82824E016}">
      <dsp:nvSpPr>
        <dsp:cNvPr id="0" name=""/>
        <dsp:cNvSpPr/>
      </dsp:nvSpPr>
      <dsp:spPr>
        <a:xfrm>
          <a:off x="1824831" y="2286694"/>
          <a:ext cx="1252347" cy="626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717"/>
              </a:lnTo>
              <a:lnTo>
                <a:pt x="1252347" y="531717"/>
              </a:lnTo>
              <a:lnTo>
                <a:pt x="1252347" y="6266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2686D-7185-4DC0-927D-9F709F842FE1}">
      <dsp:nvSpPr>
        <dsp:cNvPr id="0" name=""/>
        <dsp:cNvSpPr/>
      </dsp:nvSpPr>
      <dsp:spPr>
        <a:xfrm>
          <a:off x="1824831" y="693972"/>
          <a:ext cx="3170052" cy="658627"/>
        </a:xfrm>
        <a:custGeom>
          <a:avLst/>
          <a:gdLst/>
          <a:ahLst/>
          <a:cxnLst/>
          <a:rect l="0" t="0" r="0" b="0"/>
          <a:pathLst>
            <a:path>
              <a:moveTo>
                <a:pt x="3170052" y="0"/>
              </a:moveTo>
              <a:lnTo>
                <a:pt x="3170052" y="563704"/>
              </a:lnTo>
              <a:lnTo>
                <a:pt x="0" y="563704"/>
              </a:lnTo>
              <a:lnTo>
                <a:pt x="0" y="65862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FEB95-D598-40B8-8871-CAF27FEB0DD0}">
      <dsp:nvSpPr>
        <dsp:cNvPr id="0" name=""/>
        <dsp:cNvSpPr/>
      </dsp:nvSpPr>
      <dsp:spPr>
        <a:xfrm>
          <a:off x="4388229" y="2330860"/>
          <a:ext cx="626173" cy="601075"/>
        </a:xfrm>
        <a:custGeom>
          <a:avLst/>
          <a:gdLst/>
          <a:ahLst/>
          <a:cxnLst/>
          <a:rect l="0" t="0" r="0" b="0"/>
          <a:pathLst>
            <a:path>
              <a:moveTo>
                <a:pt x="626173" y="0"/>
              </a:moveTo>
              <a:lnTo>
                <a:pt x="626173" y="506153"/>
              </a:lnTo>
              <a:lnTo>
                <a:pt x="0" y="506153"/>
              </a:lnTo>
              <a:lnTo>
                <a:pt x="0" y="60107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CE0213-2B51-4652-8337-BF1E3B20A748}">
      <dsp:nvSpPr>
        <dsp:cNvPr id="0" name=""/>
        <dsp:cNvSpPr/>
      </dsp:nvSpPr>
      <dsp:spPr>
        <a:xfrm>
          <a:off x="5014403" y="2330860"/>
          <a:ext cx="626173" cy="601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153"/>
              </a:lnTo>
              <a:lnTo>
                <a:pt x="626173" y="506153"/>
              </a:lnTo>
              <a:lnTo>
                <a:pt x="626173" y="60107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3B818-4C85-49C6-B696-ACF628684CE7}">
      <dsp:nvSpPr>
        <dsp:cNvPr id="0" name=""/>
        <dsp:cNvSpPr/>
      </dsp:nvSpPr>
      <dsp:spPr>
        <a:xfrm>
          <a:off x="4949164" y="693972"/>
          <a:ext cx="91440" cy="7027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7871"/>
              </a:lnTo>
              <a:lnTo>
                <a:pt x="65238" y="607871"/>
              </a:lnTo>
              <a:lnTo>
                <a:pt x="65238" y="70279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60B30F-B801-41E5-B6DC-0D7DD1DF9B6F}">
      <dsp:nvSpPr>
        <dsp:cNvPr id="0" name=""/>
        <dsp:cNvSpPr/>
      </dsp:nvSpPr>
      <dsp:spPr>
        <a:xfrm>
          <a:off x="7016589" y="2286694"/>
          <a:ext cx="1909650" cy="626639"/>
        </a:xfrm>
        <a:custGeom>
          <a:avLst/>
          <a:gdLst/>
          <a:ahLst/>
          <a:cxnLst/>
          <a:rect l="0" t="0" r="0" b="0"/>
          <a:pathLst>
            <a:path>
              <a:moveTo>
                <a:pt x="1909650" y="0"/>
              </a:moveTo>
              <a:lnTo>
                <a:pt x="1909650" y="531717"/>
              </a:lnTo>
              <a:lnTo>
                <a:pt x="0" y="531717"/>
              </a:lnTo>
              <a:lnTo>
                <a:pt x="0" y="6266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AE204-CA15-4383-89D3-A25739CD462F}">
      <dsp:nvSpPr>
        <dsp:cNvPr id="0" name=""/>
        <dsp:cNvSpPr/>
      </dsp:nvSpPr>
      <dsp:spPr>
        <a:xfrm>
          <a:off x="8268937" y="2286694"/>
          <a:ext cx="657302" cy="626639"/>
        </a:xfrm>
        <a:custGeom>
          <a:avLst/>
          <a:gdLst/>
          <a:ahLst/>
          <a:cxnLst/>
          <a:rect l="0" t="0" r="0" b="0"/>
          <a:pathLst>
            <a:path>
              <a:moveTo>
                <a:pt x="657302" y="0"/>
              </a:moveTo>
              <a:lnTo>
                <a:pt x="657302" y="531717"/>
              </a:lnTo>
              <a:lnTo>
                <a:pt x="0" y="531717"/>
              </a:lnTo>
              <a:lnTo>
                <a:pt x="0" y="6266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A2648-4FF3-4542-9BE1-1ECB9E3759CC}">
      <dsp:nvSpPr>
        <dsp:cNvPr id="0" name=""/>
        <dsp:cNvSpPr/>
      </dsp:nvSpPr>
      <dsp:spPr>
        <a:xfrm>
          <a:off x="8926240" y="2286694"/>
          <a:ext cx="595045" cy="626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717"/>
              </a:lnTo>
              <a:lnTo>
                <a:pt x="595045" y="531717"/>
              </a:lnTo>
              <a:lnTo>
                <a:pt x="595045" y="6266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4A7F55-F515-4B66-86EA-5AFFE259E3B5}">
      <dsp:nvSpPr>
        <dsp:cNvPr id="0" name=""/>
        <dsp:cNvSpPr/>
      </dsp:nvSpPr>
      <dsp:spPr>
        <a:xfrm>
          <a:off x="8926240" y="2286694"/>
          <a:ext cx="1725185" cy="626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717"/>
              </a:lnTo>
              <a:lnTo>
                <a:pt x="1725185" y="531717"/>
              </a:lnTo>
              <a:lnTo>
                <a:pt x="1725185" y="6266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A6F3B-AA52-4ABD-A0ED-4C918962175E}">
      <dsp:nvSpPr>
        <dsp:cNvPr id="0" name=""/>
        <dsp:cNvSpPr/>
      </dsp:nvSpPr>
      <dsp:spPr>
        <a:xfrm>
          <a:off x="4994884" y="693972"/>
          <a:ext cx="3931355" cy="658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3704"/>
              </a:lnTo>
              <a:lnTo>
                <a:pt x="3931355" y="563704"/>
              </a:lnTo>
              <a:lnTo>
                <a:pt x="3931355" y="65862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3A56A-5BAD-45E5-AF6D-1B1179C6DE79}">
      <dsp:nvSpPr>
        <dsp:cNvPr id="0" name=""/>
        <dsp:cNvSpPr/>
      </dsp:nvSpPr>
      <dsp:spPr>
        <a:xfrm>
          <a:off x="3027775" y="-108157"/>
          <a:ext cx="3934218" cy="8021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CE0CB-1E7D-4164-8B4A-D327151C9F31}">
      <dsp:nvSpPr>
        <dsp:cNvPr id="0" name=""/>
        <dsp:cNvSpPr/>
      </dsp:nvSpPr>
      <dsp:spPr>
        <a:xfrm>
          <a:off x="3141624" y="0"/>
          <a:ext cx="3934218" cy="8021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بورس کالای ایران</a:t>
          </a:r>
          <a:endParaRPr lang="fa-IR" sz="2000" b="1" kern="1200" dirty="0">
            <a:cs typeface="B Nazanin" panose="00000400000000000000" pitchFamily="2" charset="-78"/>
          </a:endParaRPr>
        </a:p>
      </dsp:txBody>
      <dsp:txXfrm>
        <a:off x="3165118" y="23494"/>
        <a:ext cx="3887230" cy="755141"/>
      </dsp:txXfrm>
    </dsp:sp>
    <dsp:sp modelId="{80505E4F-67E4-47BB-8BDB-F58DCD5E1292}">
      <dsp:nvSpPr>
        <dsp:cNvPr id="0" name=""/>
        <dsp:cNvSpPr/>
      </dsp:nvSpPr>
      <dsp:spPr>
        <a:xfrm>
          <a:off x="8117977" y="1352599"/>
          <a:ext cx="1616525" cy="9340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601F0-959D-449D-84B3-B535B8F46C13}">
      <dsp:nvSpPr>
        <dsp:cNvPr id="0" name=""/>
        <dsp:cNvSpPr/>
      </dsp:nvSpPr>
      <dsp:spPr>
        <a:xfrm>
          <a:off x="8231826" y="1460756"/>
          <a:ext cx="1616525" cy="934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بازار فیزیکی</a:t>
          </a:r>
          <a:endParaRPr lang="fa-IR" sz="1800" b="1" kern="1200" dirty="0">
            <a:cs typeface="B Nazanin" panose="00000400000000000000" pitchFamily="2" charset="-78"/>
          </a:endParaRPr>
        </a:p>
      </dsp:txBody>
      <dsp:txXfrm>
        <a:off x="8259185" y="1488115"/>
        <a:ext cx="1561807" cy="879376"/>
      </dsp:txXfrm>
    </dsp:sp>
    <dsp:sp modelId="{66653AB0-DAFB-4EBC-884E-3EC03423E495}">
      <dsp:nvSpPr>
        <dsp:cNvPr id="0" name=""/>
        <dsp:cNvSpPr/>
      </dsp:nvSpPr>
      <dsp:spPr>
        <a:xfrm>
          <a:off x="10139102" y="2913333"/>
          <a:ext cx="1024648" cy="12939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DEE53-7C70-4A73-945A-6D132C988A4C}">
      <dsp:nvSpPr>
        <dsp:cNvPr id="0" name=""/>
        <dsp:cNvSpPr/>
      </dsp:nvSpPr>
      <dsp:spPr>
        <a:xfrm>
          <a:off x="10252951" y="3021491"/>
          <a:ext cx="1024648" cy="1293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smtClean="0">
              <a:cs typeface="B Nazanin" panose="00000400000000000000" pitchFamily="2" charset="-78"/>
            </a:rPr>
            <a:t>قراداد نقد</a:t>
          </a:r>
          <a:endParaRPr lang="fa-IR" sz="1800" b="0" kern="1200" dirty="0">
            <a:cs typeface="B Nazanin" panose="00000400000000000000" pitchFamily="2" charset="-78"/>
          </a:endParaRPr>
        </a:p>
      </dsp:txBody>
      <dsp:txXfrm>
        <a:off x="10282962" y="3051502"/>
        <a:ext cx="964626" cy="1233974"/>
      </dsp:txXfrm>
    </dsp:sp>
    <dsp:sp modelId="{D6FE5025-441A-4284-80DD-776538F9F4DE}">
      <dsp:nvSpPr>
        <dsp:cNvPr id="0" name=""/>
        <dsp:cNvSpPr/>
      </dsp:nvSpPr>
      <dsp:spPr>
        <a:xfrm>
          <a:off x="9008961" y="2913333"/>
          <a:ext cx="1024648" cy="12939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AADBFB-12F9-458A-A6AE-BD6B30D163D1}">
      <dsp:nvSpPr>
        <dsp:cNvPr id="0" name=""/>
        <dsp:cNvSpPr/>
      </dsp:nvSpPr>
      <dsp:spPr>
        <a:xfrm>
          <a:off x="9122810" y="3021491"/>
          <a:ext cx="1024648" cy="1293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قرارداد نسیه</a:t>
          </a:r>
          <a:endParaRPr lang="fa-IR" sz="1800" b="0" kern="1200" dirty="0">
            <a:cs typeface="B Nazanin" panose="00000400000000000000" pitchFamily="2" charset="-78"/>
          </a:endParaRPr>
        </a:p>
      </dsp:txBody>
      <dsp:txXfrm>
        <a:off x="9152821" y="3051502"/>
        <a:ext cx="964626" cy="1233974"/>
      </dsp:txXfrm>
    </dsp:sp>
    <dsp:sp modelId="{9FC28182-4CB7-4B94-9811-D48780469AD4}">
      <dsp:nvSpPr>
        <dsp:cNvPr id="0" name=""/>
        <dsp:cNvSpPr/>
      </dsp:nvSpPr>
      <dsp:spPr>
        <a:xfrm>
          <a:off x="7756613" y="2913333"/>
          <a:ext cx="1024648" cy="12939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30378-D085-4CA4-A5A9-E9AACAE0242D}">
      <dsp:nvSpPr>
        <dsp:cNvPr id="0" name=""/>
        <dsp:cNvSpPr/>
      </dsp:nvSpPr>
      <dsp:spPr>
        <a:xfrm>
          <a:off x="7870463" y="3021491"/>
          <a:ext cx="1024648" cy="1293996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Nazanin" panose="00000400000000000000" pitchFamily="2" charset="-78"/>
            </a:rPr>
            <a:t>قرارداد سلف</a:t>
          </a:r>
          <a:endParaRPr lang="fa-IR" sz="2000" b="1" kern="1200" dirty="0">
            <a:cs typeface="B Nazanin" panose="00000400000000000000" pitchFamily="2" charset="-78"/>
          </a:endParaRPr>
        </a:p>
      </dsp:txBody>
      <dsp:txXfrm>
        <a:off x="7900474" y="3051502"/>
        <a:ext cx="964626" cy="1233974"/>
      </dsp:txXfrm>
    </dsp:sp>
    <dsp:sp modelId="{D521E650-F206-4D08-A850-B708A960EB4C}">
      <dsp:nvSpPr>
        <dsp:cNvPr id="0" name=""/>
        <dsp:cNvSpPr/>
      </dsp:nvSpPr>
      <dsp:spPr>
        <a:xfrm>
          <a:off x="6504265" y="2913333"/>
          <a:ext cx="1024648" cy="12939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AB020C-A967-495C-ADC9-A571B0273BEA}">
      <dsp:nvSpPr>
        <dsp:cNvPr id="0" name=""/>
        <dsp:cNvSpPr/>
      </dsp:nvSpPr>
      <dsp:spPr>
        <a:xfrm>
          <a:off x="6618115" y="3021491"/>
          <a:ext cx="1024648" cy="1293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قرارداد کشف پریمیوم</a:t>
          </a:r>
          <a:endParaRPr lang="fa-IR" sz="1800" b="0" kern="1200" dirty="0">
            <a:cs typeface="B Nazanin" panose="00000400000000000000" pitchFamily="2" charset="-78"/>
          </a:endParaRPr>
        </a:p>
      </dsp:txBody>
      <dsp:txXfrm>
        <a:off x="6648126" y="3051502"/>
        <a:ext cx="964626" cy="1233974"/>
      </dsp:txXfrm>
    </dsp:sp>
    <dsp:sp modelId="{8D3F6B02-E1D1-4DF7-BB9C-240E3E2A4FF0}">
      <dsp:nvSpPr>
        <dsp:cNvPr id="0" name=""/>
        <dsp:cNvSpPr/>
      </dsp:nvSpPr>
      <dsp:spPr>
        <a:xfrm>
          <a:off x="4274945" y="1396765"/>
          <a:ext cx="1478915" cy="9340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64922-FD7B-4070-9109-B950D65ABB1E}">
      <dsp:nvSpPr>
        <dsp:cNvPr id="0" name=""/>
        <dsp:cNvSpPr/>
      </dsp:nvSpPr>
      <dsp:spPr>
        <a:xfrm>
          <a:off x="4388795" y="1504923"/>
          <a:ext cx="1478915" cy="934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بازار مشتقه</a:t>
          </a:r>
          <a:endParaRPr lang="fa-IR" sz="1800" b="1" kern="1200" dirty="0">
            <a:cs typeface="B Nazanin" panose="00000400000000000000" pitchFamily="2" charset="-78"/>
          </a:endParaRPr>
        </a:p>
      </dsp:txBody>
      <dsp:txXfrm>
        <a:off x="4416154" y="1532282"/>
        <a:ext cx="1424197" cy="879376"/>
      </dsp:txXfrm>
    </dsp:sp>
    <dsp:sp modelId="{69F2D166-2911-4B0A-96CF-0174E4331093}">
      <dsp:nvSpPr>
        <dsp:cNvPr id="0" name=""/>
        <dsp:cNvSpPr/>
      </dsp:nvSpPr>
      <dsp:spPr>
        <a:xfrm>
          <a:off x="5128253" y="2931936"/>
          <a:ext cx="1024648" cy="12939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EF800-B998-497F-A30C-F9C2C28FD1C3}">
      <dsp:nvSpPr>
        <dsp:cNvPr id="0" name=""/>
        <dsp:cNvSpPr/>
      </dsp:nvSpPr>
      <dsp:spPr>
        <a:xfrm>
          <a:off x="5242102" y="3040093"/>
          <a:ext cx="1024648" cy="1293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قراردادهای آتی</a:t>
          </a:r>
        </a:p>
      </dsp:txBody>
      <dsp:txXfrm>
        <a:off x="5272113" y="3070104"/>
        <a:ext cx="964626" cy="1233974"/>
      </dsp:txXfrm>
    </dsp:sp>
    <dsp:sp modelId="{075974EE-E2D0-4650-ADA0-E8FEB6B1A6F5}">
      <dsp:nvSpPr>
        <dsp:cNvPr id="0" name=""/>
        <dsp:cNvSpPr/>
      </dsp:nvSpPr>
      <dsp:spPr>
        <a:xfrm>
          <a:off x="3875905" y="2931936"/>
          <a:ext cx="1024648" cy="12939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A07A3-83F8-43F6-AFA9-21AB271CE097}">
      <dsp:nvSpPr>
        <dsp:cNvPr id="0" name=""/>
        <dsp:cNvSpPr/>
      </dsp:nvSpPr>
      <dsp:spPr>
        <a:xfrm>
          <a:off x="3989755" y="3040093"/>
          <a:ext cx="1024648" cy="1293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قرارداد </a:t>
          </a:r>
          <a:r>
            <a:rPr lang="fa-IR" sz="1700" b="0" kern="1200" dirty="0" smtClean="0">
              <a:cs typeface="B Nazanin" panose="00000400000000000000" pitchFamily="2" charset="-78"/>
            </a:rPr>
            <a:t>اختیارمعامله</a:t>
          </a:r>
          <a:endParaRPr lang="en-US" sz="1700" b="0" kern="1200" dirty="0"/>
        </a:p>
      </dsp:txBody>
      <dsp:txXfrm>
        <a:off x="4019766" y="3070104"/>
        <a:ext cx="964626" cy="1233974"/>
      </dsp:txXfrm>
    </dsp:sp>
    <dsp:sp modelId="{F858228E-FA72-4901-AA16-A1CB702AF892}">
      <dsp:nvSpPr>
        <dsp:cNvPr id="0" name=""/>
        <dsp:cNvSpPr/>
      </dsp:nvSpPr>
      <dsp:spPr>
        <a:xfrm>
          <a:off x="1016568" y="1352599"/>
          <a:ext cx="1616525" cy="9340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F5EAB-7774-4AB1-87DE-4E9FC068983E}">
      <dsp:nvSpPr>
        <dsp:cNvPr id="0" name=""/>
        <dsp:cNvSpPr/>
      </dsp:nvSpPr>
      <dsp:spPr>
        <a:xfrm>
          <a:off x="1130418" y="1460756"/>
          <a:ext cx="1616525" cy="934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بازار مالی</a:t>
          </a:r>
          <a:endParaRPr lang="fa-IR" sz="1800" b="1" kern="1200" dirty="0">
            <a:cs typeface="B Nazanin" panose="00000400000000000000" pitchFamily="2" charset="-78"/>
          </a:endParaRPr>
        </a:p>
      </dsp:txBody>
      <dsp:txXfrm>
        <a:off x="1157777" y="1488115"/>
        <a:ext cx="1561807" cy="879376"/>
      </dsp:txXfrm>
    </dsp:sp>
    <dsp:sp modelId="{813DFDD9-F219-42F2-9F54-04C132CBC318}">
      <dsp:nvSpPr>
        <dsp:cNvPr id="0" name=""/>
        <dsp:cNvSpPr/>
      </dsp:nvSpPr>
      <dsp:spPr>
        <a:xfrm>
          <a:off x="2506153" y="2913333"/>
          <a:ext cx="1142052" cy="12939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10613-881F-4550-9433-5C3D45896D28}">
      <dsp:nvSpPr>
        <dsp:cNvPr id="0" name=""/>
        <dsp:cNvSpPr/>
      </dsp:nvSpPr>
      <dsp:spPr>
        <a:xfrm>
          <a:off x="2620003" y="3021491"/>
          <a:ext cx="1142052" cy="1293996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سلف موازی استاندارد</a:t>
          </a:r>
        </a:p>
      </dsp:txBody>
      <dsp:txXfrm>
        <a:off x="2653453" y="3054941"/>
        <a:ext cx="1075152" cy="1227096"/>
      </dsp:txXfrm>
    </dsp:sp>
    <dsp:sp modelId="{54F5BC50-EBC7-4C4B-A3D4-0EB41E07BDBE}">
      <dsp:nvSpPr>
        <dsp:cNvPr id="0" name=""/>
        <dsp:cNvSpPr/>
      </dsp:nvSpPr>
      <dsp:spPr>
        <a:xfrm>
          <a:off x="1253805" y="2913333"/>
          <a:ext cx="1024648" cy="12939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9D1A72-EB61-4193-AB48-3098387601D4}">
      <dsp:nvSpPr>
        <dsp:cNvPr id="0" name=""/>
        <dsp:cNvSpPr/>
      </dsp:nvSpPr>
      <dsp:spPr>
        <a:xfrm>
          <a:off x="1367655" y="3021491"/>
          <a:ext cx="1024648" cy="1293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گواهی سپرده کالایی</a:t>
          </a:r>
        </a:p>
      </dsp:txBody>
      <dsp:txXfrm>
        <a:off x="1397666" y="3051502"/>
        <a:ext cx="964626" cy="1233974"/>
      </dsp:txXfrm>
    </dsp:sp>
    <dsp:sp modelId="{257C4FD3-38A9-4956-AD0B-E4479FE8411A}">
      <dsp:nvSpPr>
        <dsp:cNvPr id="0" name=""/>
        <dsp:cNvSpPr/>
      </dsp:nvSpPr>
      <dsp:spPr>
        <a:xfrm>
          <a:off x="1457" y="2913333"/>
          <a:ext cx="1024648" cy="13023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20E91-BE49-4D0E-A38C-463515976762}">
      <dsp:nvSpPr>
        <dsp:cNvPr id="0" name=""/>
        <dsp:cNvSpPr/>
      </dsp:nvSpPr>
      <dsp:spPr>
        <a:xfrm>
          <a:off x="115307" y="3021491"/>
          <a:ext cx="1024648" cy="1302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0" kern="1200" dirty="0" smtClean="0">
              <a:cs typeface="B Nazanin" panose="00000400000000000000" pitchFamily="2" charset="-78"/>
            </a:rPr>
            <a:t>صندوق‌های کالایی</a:t>
          </a:r>
        </a:p>
      </dsp:txBody>
      <dsp:txXfrm>
        <a:off x="145318" y="3051502"/>
        <a:ext cx="964626" cy="12423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CE0BC-EFBD-470C-8DC7-6A3D22145B25}">
      <dsp:nvSpPr>
        <dsp:cNvPr id="0" name=""/>
        <dsp:cNvSpPr/>
      </dsp:nvSpPr>
      <dsp:spPr>
        <a:xfrm>
          <a:off x="6550838" y="1332855"/>
          <a:ext cx="1847477" cy="89671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انگیزه معامله‌گران از عقد قرارداد سلف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6577102" y="1359119"/>
        <a:ext cx="1794949" cy="844183"/>
      </dsp:txXfrm>
    </dsp:sp>
    <dsp:sp modelId="{39FF4373-7826-4E6F-AC6A-CBAE76DF4BCA}">
      <dsp:nvSpPr>
        <dsp:cNvPr id="0" name=""/>
        <dsp:cNvSpPr/>
      </dsp:nvSpPr>
      <dsp:spPr>
        <a:xfrm rot="15455355">
          <a:off x="5900448" y="1246772"/>
          <a:ext cx="1070672" cy="23224"/>
        </a:xfrm>
        <a:custGeom>
          <a:avLst/>
          <a:gdLst/>
          <a:ahLst/>
          <a:cxnLst/>
          <a:rect l="0" t="0" r="0" b="0"/>
          <a:pathLst>
            <a:path>
              <a:moveTo>
                <a:pt x="0" y="11612"/>
              </a:moveTo>
              <a:lnTo>
                <a:pt x="1070672" y="116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6409018" y="1231618"/>
        <a:ext cx="53533" cy="53533"/>
      </dsp:txXfrm>
    </dsp:sp>
    <dsp:sp modelId="{2638273C-21FB-435B-B8D6-698EFCF3B597}">
      <dsp:nvSpPr>
        <dsp:cNvPr id="0" name=""/>
        <dsp:cNvSpPr/>
      </dsp:nvSpPr>
      <dsp:spPr>
        <a:xfrm>
          <a:off x="4991824" y="299872"/>
          <a:ext cx="1328907" cy="871373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تولیدکننده یا فروشنده</a:t>
          </a:r>
          <a:endParaRPr lang="en-US" sz="1800" b="1" kern="1200" dirty="0">
            <a:cs typeface="B Nazanin" panose="00000400000000000000" pitchFamily="2" charset="-78"/>
          </a:endParaRPr>
        </a:p>
      </dsp:txBody>
      <dsp:txXfrm>
        <a:off x="5017346" y="325394"/>
        <a:ext cx="1277863" cy="820329"/>
      </dsp:txXfrm>
    </dsp:sp>
    <dsp:sp modelId="{900742B5-1011-4A3A-A147-00BB97115002}">
      <dsp:nvSpPr>
        <dsp:cNvPr id="0" name=""/>
        <dsp:cNvSpPr/>
      </dsp:nvSpPr>
      <dsp:spPr>
        <a:xfrm rot="13712123">
          <a:off x="4425591" y="468666"/>
          <a:ext cx="681322" cy="23224"/>
        </a:xfrm>
        <a:custGeom>
          <a:avLst/>
          <a:gdLst/>
          <a:ahLst/>
          <a:cxnLst/>
          <a:rect l="0" t="0" r="0" b="0"/>
          <a:pathLst>
            <a:path>
              <a:moveTo>
                <a:pt x="0" y="11612"/>
              </a:moveTo>
              <a:lnTo>
                <a:pt x="681322" y="11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749219" y="463245"/>
        <a:ext cx="34066" cy="34066"/>
      </dsp:txXfrm>
    </dsp:sp>
    <dsp:sp modelId="{D5026FA0-CE3C-4AE0-9C64-4D2A9EBEAE2D}">
      <dsp:nvSpPr>
        <dsp:cNvPr id="0" name=""/>
        <dsp:cNvSpPr/>
      </dsp:nvSpPr>
      <dsp:spPr>
        <a:xfrm>
          <a:off x="38823" y="0"/>
          <a:ext cx="4501857" cy="44999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justLow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fa-IR" sz="1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 تأمین منابع مالی برای پوشش هزینه‌های تولید</a:t>
          </a:r>
        </a:p>
      </dsp:txBody>
      <dsp:txXfrm>
        <a:off x="52003" y="13180"/>
        <a:ext cx="4475497" cy="423638"/>
      </dsp:txXfrm>
    </dsp:sp>
    <dsp:sp modelId="{AA8B4CB6-06D5-4776-AE6D-26731527550F}">
      <dsp:nvSpPr>
        <dsp:cNvPr id="0" name=""/>
        <dsp:cNvSpPr/>
      </dsp:nvSpPr>
      <dsp:spPr>
        <a:xfrm rot="10115766">
          <a:off x="4536138" y="769445"/>
          <a:ext cx="460228" cy="23224"/>
        </a:xfrm>
        <a:custGeom>
          <a:avLst/>
          <a:gdLst/>
          <a:ahLst/>
          <a:cxnLst/>
          <a:rect l="0" t="0" r="0" b="0"/>
          <a:pathLst>
            <a:path>
              <a:moveTo>
                <a:pt x="0" y="11612"/>
              </a:moveTo>
              <a:lnTo>
                <a:pt x="460228" y="11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754747" y="769552"/>
        <a:ext cx="23011" cy="23011"/>
      </dsp:txXfrm>
    </dsp:sp>
    <dsp:sp modelId="{5EDCCF2B-6190-49B1-8A75-040A5F24A1C8}">
      <dsp:nvSpPr>
        <dsp:cNvPr id="0" name=""/>
        <dsp:cNvSpPr/>
      </dsp:nvSpPr>
      <dsp:spPr>
        <a:xfrm>
          <a:off x="38823" y="601557"/>
          <a:ext cx="4501857" cy="44999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kern="1200" dirty="0" smtClean="0"/>
            <a:t>‎</a:t>
          </a:r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‌ اطمینان از فروش محصول بعد از تولید</a:t>
          </a:r>
          <a:endParaRPr lang="en-US" sz="1400" kern="1200" dirty="0"/>
        </a:p>
      </dsp:txBody>
      <dsp:txXfrm>
        <a:off x="52003" y="614737"/>
        <a:ext cx="4475497" cy="423638"/>
      </dsp:txXfrm>
    </dsp:sp>
    <dsp:sp modelId="{7D0FF0A9-331C-4C32-95EC-FA0354B9E436}">
      <dsp:nvSpPr>
        <dsp:cNvPr id="0" name=""/>
        <dsp:cNvSpPr/>
      </dsp:nvSpPr>
      <dsp:spPr>
        <a:xfrm rot="7440683">
          <a:off x="4362984" y="1058226"/>
          <a:ext cx="806537" cy="23224"/>
        </a:xfrm>
        <a:custGeom>
          <a:avLst/>
          <a:gdLst/>
          <a:ahLst/>
          <a:cxnLst/>
          <a:rect l="0" t="0" r="0" b="0"/>
          <a:pathLst>
            <a:path>
              <a:moveTo>
                <a:pt x="0" y="11612"/>
              </a:moveTo>
              <a:lnTo>
                <a:pt x="806537" y="11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746089" y="1049675"/>
        <a:ext cx="40326" cy="40326"/>
      </dsp:txXfrm>
    </dsp:sp>
    <dsp:sp modelId="{BD72E8C4-AC58-4844-B9CE-A4AA76215477}">
      <dsp:nvSpPr>
        <dsp:cNvPr id="0" name=""/>
        <dsp:cNvSpPr/>
      </dsp:nvSpPr>
      <dsp:spPr>
        <a:xfrm>
          <a:off x="38823" y="1179119"/>
          <a:ext cx="4501857" cy="44999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kern="1200" dirty="0" smtClean="0"/>
            <a:t>‎</a:t>
          </a:r>
          <a:r>
            <a:rPr kumimoji="0" lang="fa-IR" sz="19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‌ </a:t>
          </a:r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برنامه‌ریزی برای تولید و فروش</a:t>
          </a:r>
          <a:endParaRPr kumimoji="0" lang="en-US" sz="1400" b="1" i="0" u="none" strike="noStrike" kern="1200" cap="none" spc="0" normalizeH="0" baseline="0" dirty="0">
            <a:ln>
              <a:noFill/>
            </a:ln>
            <a:solidFill>
              <a:prstClr val="black"/>
            </a:solidFill>
            <a:effectLst/>
            <a:uLnTx/>
            <a:uFillTx/>
            <a:latin typeface="Arial" pitchFamily="34" charset="0"/>
            <a:ea typeface="+mn-ea"/>
            <a:cs typeface="B Nazanin" panose="00000400000000000000" pitchFamily="2" charset="-78"/>
          </a:endParaRPr>
        </a:p>
      </dsp:txBody>
      <dsp:txXfrm>
        <a:off x="52003" y="1192299"/>
        <a:ext cx="4475497" cy="423638"/>
      </dsp:txXfrm>
    </dsp:sp>
    <dsp:sp modelId="{66B00E5A-BDD6-484D-9567-09DC79350DDE}">
      <dsp:nvSpPr>
        <dsp:cNvPr id="0" name=""/>
        <dsp:cNvSpPr/>
      </dsp:nvSpPr>
      <dsp:spPr>
        <a:xfrm rot="5909464">
          <a:off x="6043471" y="2206843"/>
          <a:ext cx="884180" cy="23224"/>
        </a:xfrm>
        <a:custGeom>
          <a:avLst/>
          <a:gdLst/>
          <a:ahLst/>
          <a:cxnLst/>
          <a:rect l="0" t="0" r="0" b="0"/>
          <a:pathLst>
            <a:path>
              <a:moveTo>
                <a:pt x="0" y="11612"/>
              </a:moveTo>
              <a:lnTo>
                <a:pt x="884180" y="116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6463457" y="2196351"/>
        <a:ext cx="44209" cy="44209"/>
      </dsp:txXfrm>
    </dsp:sp>
    <dsp:sp modelId="{18468D81-FD71-4B03-B079-63A55C86018C}">
      <dsp:nvSpPr>
        <dsp:cNvPr id="0" name=""/>
        <dsp:cNvSpPr/>
      </dsp:nvSpPr>
      <dsp:spPr>
        <a:xfrm>
          <a:off x="5068028" y="2204871"/>
          <a:ext cx="1352256" cy="90165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Nazanin" panose="00000400000000000000" pitchFamily="2" charset="-78"/>
            </a:rPr>
            <a:t>خریدار یا مصرف‌کننده</a:t>
          </a:r>
          <a:r>
            <a:rPr lang="fa-IR" sz="1800" kern="1200" dirty="0" smtClean="0"/>
            <a:t> </a:t>
          </a:r>
          <a:endParaRPr lang="en-US" sz="1800" kern="1200" dirty="0"/>
        </a:p>
      </dsp:txBody>
      <dsp:txXfrm>
        <a:off x="5094437" y="2231280"/>
        <a:ext cx="1299438" cy="848840"/>
      </dsp:txXfrm>
    </dsp:sp>
    <dsp:sp modelId="{80EF6CA0-A6B1-4B70-9F5D-A0DD8EC47478}">
      <dsp:nvSpPr>
        <dsp:cNvPr id="0" name=""/>
        <dsp:cNvSpPr/>
      </dsp:nvSpPr>
      <dsp:spPr>
        <a:xfrm rot="13619107">
          <a:off x="4369976" y="2340674"/>
          <a:ext cx="829932" cy="23224"/>
        </a:xfrm>
        <a:custGeom>
          <a:avLst/>
          <a:gdLst/>
          <a:ahLst/>
          <a:cxnLst/>
          <a:rect l="0" t="0" r="0" b="0"/>
          <a:pathLst>
            <a:path>
              <a:moveTo>
                <a:pt x="0" y="11612"/>
              </a:moveTo>
              <a:lnTo>
                <a:pt x="829932" y="11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764194" y="2331538"/>
        <a:ext cx="41496" cy="41496"/>
      </dsp:txXfrm>
    </dsp:sp>
    <dsp:sp modelId="{25AC48D4-C5AF-4238-BE1C-6B2558DD284B}">
      <dsp:nvSpPr>
        <dsp:cNvPr id="0" name=""/>
        <dsp:cNvSpPr/>
      </dsp:nvSpPr>
      <dsp:spPr>
        <a:xfrm>
          <a:off x="0" y="1823873"/>
          <a:ext cx="4501857" cy="44999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تأمین مواد اولیه مورد نیاز به عنوان صنایع پایین دستی</a:t>
          </a:r>
          <a:endParaRPr kumimoji="0" lang="en-US" sz="1400" b="1" i="0" u="none" strike="noStrike" kern="1200" cap="none" spc="0" normalizeH="0" baseline="0" dirty="0" smtClean="0">
            <a:ln>
              <a:noFill/>
            </a:ln>
            <a:solidFill>
              <a:prstClr val="black"/>
            </a:solidFill>
            <a:effectLst/>
            <a:uLnTx/>
            <a:uFillTx/>
            <a:latin typeface="Arial" pitchFamily="34" charset="0"/>
            <a:ea typeface="+mn-ea"/>
            <a:cs typeface="B Nazanin" panose="00000400000000000000" pitchFamily="2" charset="-78"/>
          </a:endParaRPr>
        </a:p>
      </dsp:txBody>
      <dsp:txXfrm>
        <a:off x="13180" y="1837053"/>
        <a:ext cx="4475497" cy="423638"/>
      </dsp:txXfrm>
    </dsp:sp>
    <dsp:sp modelId="{B18B85C1-AD41-4BF6-BF3A-9250ED071DC5}">
      <dsp:nvSpPr>
        <dsp:cNvPr id="0" name=""/>
        <dsp:cNvSpPr/>
      </dsp:nvSpPr>
      <dsp:spPr>
        <a:xfrm rot="11122863">
          <a:off x="4500604" y="2617423"/>
          <a:ext cx="568676" cy="23224"/>
        </a:xfrm>
        <a:custGeom>
          <a:avLst/>
          <a:gdLst/>
          <a:ahLst/>
          <a:cxnLst/>
          <a:rect l="0" t="0" r="0" b="0"/>
          <a:pathLst>
            <a:path>
              <a:moveTo>
                <a:pt x="0" y="11612"/>
              </a:moveTo>
              <a:lnTo>
                <a:pt x="568676" y="11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770726" y="2614818"/>
        <a:ext cx="28433" cy="28433"/>
      </dsp:txXfrm>
    </dsp:sp>
    <dsp:sp modelId="{66123E1F-8C41-4C37-85D7-186F866B17F1}">
      <dsp:nvSpPr>
        <dsp:cNvPr id="0" name=""/>
        <dsp:cNvSpPr/>
      </dsp:nvSpPr>
      <dsp:spPr>
        <a:xfrm>
          <a:off x="0" y="2377371"/>
          <a:ext cx="4501857" cy="44999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اطمینان از قیمت خرید مواد اولیه</a:t>
          </a:r>
          <a:endParaRPr lang="en-US" sz="800" kern="1200" dirty="0" smtClean="0"/>
        </a:p>
      </dsp:txBody>
      <dsp:txXfrm>
        <a:off x="13180" y="2390551"/>
        <a:ext cx="4475497" cy="423638"/>
      </dsp:txXfrm>
    </dsp:sp>
    <dsp:sp modelId="{0A98A676-7CEE-4AFE-987D-B902BDC38383}">
      <dsp:nvSpPr>
        <dsp:cNvPr id="0" name=""/>
        <dsp:cNvSpPr/>
      </dsp:nvSpPr>
      <dsp:spPr>
        <a:xfrm rot="8193536">
          <a:off x="4395062" y="2912173"/>
          <a:ext cx="779760" cy="23224"/>
        </a:xfrm>
        <a:custGeom>
          <a:avLst/>
          <a:gdLst/>
          <a:ahLst/>
          <a:cxnLst/>
          <a:rect l="0" t="0" r="0" b="0"/>
          <a:pathLst>
            <a:path>
              <a:moveTo>
                <a:pt x="0" y="11612"/>
              </a:moveTo>
              <a:lnTo>
                <a:pt x="779760" y="11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765449" y="2904291"/>
        <a:ext cx="38988" cy="38988"/>
      </dsp:txXfrm>
    </dsp:sp>
    <dsp:sp modelId="{C74BF438-C25F-48ED-B18A-67D7B94C056C}">
      <dsp:nvSpPr>
        <dsp:cNvPr id="0" name=""/>
        <dsp:cNvSpPr/>
      </dsp:nvSpPr>
      <dsp:spPr>
        <a:xfrm>
          <a:off x="0" y="2966871"/>
          <a:ext cx="4501857" cy="44999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400" b="1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B Nazanin" panose="00000400000000000000" pitchFamily="2" charset="-78"/>
            </a:rPr>
            <a:t> برنامه‌ریزی برای تولید و فروش</a:t>
          </a:r>
          <a:endParaRPr kumimoji="0" lang="en-US" sz="1400" b="1" i="0" u="none" strike="noStrike" kern="1200" cap="none" spc="0" normalizeH="0" baseline="0" dirty="0" smtClean="0">
            <a:ln>
              <a:noFill/>
            </a:ln>
            <a:solidFill>
              <a:prstClr val="black"/>
            </a:solidFill>
            <a:effectLst/>
            <a:uLnTx/>
            <a:uFillTx/>
            <a:latin typeface="Arial" pitchFamily="34" charset="0"/>
            <a:ea typeface="+mn-ea"/>
            <a:cs typeface="B Nazanin" panose="00000400000000000000" pitchFamily="2" charset="-78"/>
          </a:endParaRPr>
        </a:p>
      </dsp:txBody>
      <dsp:txXfrm>
        <a:off x="13180" y="2980051"/>
        <a:ext cx="4475497" cy="4236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35C5B-2F16-47D9-BBCA-783D6B3808BE}">
      <dsp:nvSpPr>
        <dsp:cNvPr id="0" name=""/>
        <dsp:cNvSpPr/>
      </dsp:nvSpPr>
      <dsp:spPr>
        <a:xfrm>
          <a:off x="7036062" y="2568575"/>
          <a:ext cx="317684" cy="1598309"/>
        </a:xfrm>
        <a:custGeom>
          <a:avLst/>
          <a:gdLst/>
          <a:ahLst/>
          <a:cxnLst/>
          <a:rect l="0" t="0" r="0" b="0"/>
          <a:pathLst>
            <a:path>
              <a:moveTo>
                <a:pt x="317684" y="0"/>
              </a:moveTo>
              <a:lnTo>
                <a:pt x="158842" y="0"/>
              </a:lnTo>
              <a:lnTo>
                <a:pt x="158842" y="1598309"/>
              </a:lnTo>
              <a:lnTo>
                <a:pt x="0" y="15983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154165" y="3326990"/>
        <a:ext cx="81478" cy="81478"/>
      </dsp:txXfrm>
    </dsp:sp>
    <dsp:sp modelId="{44E17482-ADF0-4AC7-B6B0-C0012382F588}">
      <dsp:nvSpPr>
        <dsp:cNvPr id="0" name=""/>
        <dsp:cNvSpPr/>
      </dsp:nvSpPr>
      <dsp:spPr>
        <a:xfrm>
          <a:off x="7036062" y="2568575"/>
          <a:ext cx="317684" cy="831851"/>
        </a:xfrm>
        <a:custGeom>
          <a:avLst/>
          <a:gdLst/>
          <a:ahLst/>
          <a:cxnLst/>
          <a:rect l="0" t="0" r="0" b="0"/>
          <a:pathLst>
            <a:path>
              <a:moveTo>
                <a:pt x="317684" y="0"/>
              </a:moveTo>
              <a:lnTo>
                <a:pt x="158842" y="0"/>
              </a:lnTo>
              <a:lnTo>
                <a:pt x="158842" y="831851"/>
              </a:lnTo>
              <a:lnTo>
                <a:pt x="0" y="8318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172643" y="2962239"/>
        <a:ext cx="44522" cy="44522"/>
      </dsp:txXfrm>
    </dsp:sp>
    <dsp:sp modelId="{601ABBE0-0E80-4972-8428-3923754A11FF}">
      <dsp:nvSpPr>
        <dsp:cNvPr id="0" name=""/>
        <dsp:cNvSpPr/>
      </dsp:nvSpPr>
      <dsp:spPr>
        <a:xfrm>
          <a:off x="7036062" y="2503232"/>
          <a:ext cx="317684" cy="91440"/>
        </a:xfrm>
        <a:custGeom>
          <a:avLst/>
          <a:gdLst/>
          <a:ahLst/>
          <a:cxnLst/>
          <a:rect l="0" t="0" r="0" b="0"/>
          <a:pathLst>
            <a:path>
              <a:moveTo>
                <a:pt x="317684" y="65342"/>
              </a:moveTo>
              <a:lnTo>
                <a:pt x="158842" y="65342"/>
              </a:lnTo>
              <a:lnTo>
                <a:pt x="158842" y="45720"/>
              </a:lnTo>
              <a:lnTo>
                <a:pt x="0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186947" y="2540995"/>
        <a:ext cx="15914" cy="15914"/>
      </dsp:txXfrm>
    </dsp:sp>
    <dsp:sp modelId="{85B9EED2-6FEC-42D2-8A38-BC1D019BA478}">
      <dsp:nvSpPr>
        <dsp:cNvPr id="0" name=""/>
        <dsp:cNvSpPr/>
      </dsp:nvSpPr>
      <dsp:spPr>
        <a:xfrm>
          <a:off x="7036062" y="1635389"/>
          <a:ext cx="317684" cy="933185"/>
        </a:xfrm>
        <a:custGeom>
          <a:avLst/>
          <a:gdLst/>
          <a:ahLst/>
          <a:cxnLst/>
          <a:rect l="0" t="0" r="0" b="0"/>
          <a:pathLst>
            <a:path>
              <a:moveTo>
                <a:pt x="317684" y="933185"/>
              </a:moveTo>
              <a:lnTo>
                <a:pt x="158842" y="933185"/>
              </a:lnTo>
              <a:lnTo>
                <a:pt x="158842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170260" y="2077337"/>
        <a:ext cx="49288" cy="49288"/>
      </dsp:txXfrm>
    </dsp:sp>
    <dsp:sp modelId="{0D17D2A7-0A8F-4E8C-8076-D9CCC4C0BF85}">
      <dsp:nvSpPr>
        <dsp:cNvPr id="0" name=""/>
        <dsp:cNvSpPr/>
      </dsp:nvSpPr>
      <dsp:spPr>
        <a:xfrm>
          <a:off x="7036062" y="756128"/>
          <a:ext cx="317684" cy="1812446"/>
        </a:xfrm>
        <a:custGeom>
          <a:avLst/>
          <a:gdLst/>
          <a:ahLst/>
          <a:cxnLst/>
          <a:rect l="0" t="0" r="0" b="0"/>
          <a:pathLst>
            <a:path>
              <a:moveTo>
                <a:pt x="317684" y="1812446"/>
              </a:moveTo>
              <a:lnTo>
                <a:pt x="158842" y="1812446"/>
              </a:lnTo>
              <a:lnTo>
                <a:pt x="158842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7148903" y="1616349"/>
        <a:ext cx="92003" cy="92003"/>
      </dsp:txXfrm>
    </dsp:sp>
    <dsp:sp modelId="{59C9A16C-FB11-44ED-91AC-39B7AB6550B7}">
      <dsp:nvSpPr>
        <dsp:cNvPr id="0" name=""/>
        <dsp:cNvSpPr/>
      </dsp:nvSpPr>
      <dsp:spPr>
        <a:xfrm rot="5400000">
          <a:off x="5697048" y="2331702"/>
          <a:ext cx="3787142" cy="47374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مزایای عقد قرداد سلف موازی استاندارد</a:t>
          </a:r>
          <a:endParaRPr lang="en-US" sz="20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5697048" y="2331702"/>
        <a:ext cx="3787142" cy="473745"/>
      </dsp:txXfrm>
    </dsp:sp>
    <dsp:sp modelId="{A1229AC8-58CB-49BD-B457-6C1272A658DF}">
      <dsp:nvSpPr>
        <dsp:cNvPr id="0" name=""/>
        <dsp:cNvSpPr/>
      </dsp:nvSpPr>
      <dsp:spPr>
        <a:xfrm>
          <a:off x="0" y="443054"/>
          <a:ext cx="7036062" cy="62614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 امکان واگذاری قرارداد به شخص ثالث با ایجاد بازار معاملات ثانویه</a:t>
          </a:r>
          <a:endParaRPr lang="en-US" sz="1600" b="1" kern="1200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sp:txBody>
      <dsp:txXfrm>
        <a:off x="0" y="443054"/>
        <a:ext cx="7036062" cy="626148"/>
      </dsp:txXfrm>
    </dsp:sp>
    <dsp:sp modelId="{FD1EF531-B488-44EB-8391-2A28D6A45AF2}">
      <dsp:nvSpPr>
        <dsp:cNvPr id="0" name=""/>
        <dsp:cNvSpPr/>
      </dsp:nvSpPr>
      <dsp:spPr>
        <a:xfrm>
          <a:off x="0" y="1322315"/>
          <a:ext cx="7036062" cy="62614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پرداخت اصل و سود (حداقل سودتضمینی) اوراق به سرمایه‌گذاران</a:t>
          </a:r>
          <a:endParaRPr lang="fa-IR" sz="1600" b="1" kern="1200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sp:txBody>
      <dsp:txXfrm>
        <a:off x="0" y="1322315"/>
        <a:ext cx="7036062" cy="626148"/>
      </dsp:txXfrm>
    </dsp:sp>
    <dsp:sp modelId="{76938510-3BE5-4B83-9565-59CCB31798A1}">
      <dsp:nvSpPr>
        <dsp:cNvPr id="0" name=""/>
        <dsp:cNvSpPr/>
      </dsp:nvSpPr>
      <dsp:spPr>
        <a:xfrm>
          <a:off x="0" y="2195654"/>
          <a:ext cx="7036062" cy="70659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امكان تأمین مالی سرمایه‌گذاری­های كوتاه‌مدت (کمتر از یک سال) و بلندمدت (یک ساله) با جذب سرمایه‌های عموم جامعه</a:t>
          </a:r>
          <a:endParaRPr lang="fa-IR" sz="1600" b="1" kern="1200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sp:txBody>
      <dsp:txXfrm>
        <a:off x="0" y="2195654"/>
        <a:ext cx="7036062" cy="706595"/>
      </dsp:txXfrm>
    </dsp:sp>
    <dsp:sp modelId="{8268EB2F-BADE-4513-8215-928BFF4F6281}">
      <dsp:nvSpPr>
        <dsp:cNvPr id="0" name=""/>
        <dsp:cNvSpPr/>
      </dsp:nvSpPr>
      <dsp:spPr>
        <a:xfrm>
          <a:off x="0" y="3110053"/>
          <a:ext cx="7036062" cy="58074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تضمین نقدشوندگی اوراق به دلیل وجود بازارگردان‌ها</a:t>
          </a:r>
          <a:endParaRPr lang="fa-IR" sz="1600" b="1" kern="1200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sp:txBody>
      <dsp:txXfrm>
        <a:off x="0" y="3110053"/>
        <a:ext cx="7036062" cy="580745"/>
      </dsp:txXfrm>
    </dsp:sp>
    <dsp:sp modelId="{471207F8-9DE6-42E9-A820-873AE2F44A52}">
      <dsp:nvSpPr>
        <dsp:cNvPr id="0" name=""/>
        <dsp:cNvSpPr/>
      </dsp:nvSpPr>
      <dsp:spPr>
        <a:xfrm>
          <a:off x="0" y="3872058"/>
          <a:ext cx="7036062" cy="589651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rPr>
            <a:t> معافیت مالیاتی قراردادهای سلف مطابق قانون بازار اوراق بهادار ج. ا. ا. </a:t>
          </a:r>
          <a:endParaRPr lang="fa-IR" sz="1600" b="1" kern="1200" dirty="0">
            <a:solidFill>
              <a:srgbClr val="000000"/>
            </a:solidFill>
            <a:latin typeface="Calibri" panose="020F0502020204030204" pitchFamily="34" charset="0"/>
            <a:ea typeface="Calibri" panose="020F0502020204030204" pitchFamily="34" charset="0"/>
            <a:cs typeface="B Nazanin" panose="00000400000000000000" pitchFamily="2" charset="-78"/>
          </a:endParaRPr>
        </a:p>
      </dsp:txBody>
      <dsp:txXfrm>
        <a:off x="0" y="3872058"/>
        <a:ext cx="7036062" cy="5896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511A4-5666-43E8-BD05-A3AB08090FFB}">
      <dsp:nvSpPr>
        <dsp:cNvPr id="0" name=""/>
        <dsp:cNvSpPr/>
      </dsp:nvSpPr>
      <dsp:spPr>
        <a:xfrm>
          <a:off x="2673014" y="2038587"/>
          <a:ext cx="385719" cy="1102476"/>
        </a:xfrm>
        <a:custGeom>
          <a:avLst/>
          <a:gdLst/>
          <a:ahLst/>
          <a:cxnLst/>
          <a:rect l="0" t="0" r="0" b="0"/>
          <a:pathLst>
            <a:path>
              <a:moveTo>
                <a:pt x="385719" y="0"/>
              </a:moveTo>
              <a:lnTo>
                <a:pt x="192859" y="0"/>
              </a:lnTo>
              <a:lnTo>
                <a:pt x="192859" y="1102476"/>
              </a:lnTo>
              <a:lnTo>
                <a:pt x="0" y="11024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36674" y="2560625"/>
        <a:ext cx="58400" cy="58400"/>
      </dsp:txXfrm>
    </dsp:sp>
    <dsp:sp modelId="{8E8B4E05-B1D4-4B53-B7A7-79CF17B9B59A}">
      <dsp:nvSpPr>
        <dsp:cNvPr id="0" name=""/>
        <dsp:cNvSpPr/>
      </dsp:nvSpPr>
      <dsp:spPr>
        <a:xfrm>
          <a:off x="2673014" y="2038587"/>
          <a:ext cx="385719" cy="367492"/>
        </a:xfrm>
        <a:custGeom>
          <a:avLst/>
          <a:gdLst/>
          <a:ahLst/>
          <a:cxnLst/>
          <a:rect l="0" t="0" r="0" b="0"/>
          <a:pathLst>
            <a:path>
              <a:moveTo>
                <a:pt x="385719" y="0"/>
              </a:moveTo>
              <a:lnTo>
                <a:pt x="192859" y="0"/>
              </a:lnTo>
              <a:lnTo>
                <a:pt x="192859" y="367492"/>
              </a:lnTo>
              <a:lnTo>
                <a:pt x="0" y="367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52555" y="2209014"/>
        <a:ext cx="26637" cy="26637"/>
      </dsp:txXfrm>
    </dsp:sp>
    <dsp:sp modelId="{4922EC1C-8698-4CA3-B8AF-5B0914D749F2}">
      <dsp:nvSpPr>
        <dsp:cNvPr id="0" name=""/>
        <dsp:cNvSpPr/>
      </dsp:nvSpPr>
      <dsp:spPr>
        <a:xfrm>
          <a:off x="2673014" y="1671094"/>
          <a:ext cx="385719" cy="367492"/>
        </a:xfrm>
        <a:custGeom>
          <a:avLst/>
          <a:gdLst/>
          <a:ahLst/>
          <a:cxnLst/>
          <a:rect l="0" t="0" r="0" b="0"/>
          <a:pathLst>
            <a:path>
              <a:moveTo>
                <a:pt x="385719" y="367492"/>
              </a:moveTo>
              <a:lnTo>
                <a:pt x="192859" y="367492"/>
              </a:lnTo>
              <a:lnTo>
                <a:pt x="192859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52555" y="1841521"/>
        <a:ext cx="26637" cy="26637"/>
      </dsp:txXfrm>
    </dsp:sp>
    <dsp:sp modelId="{F619C32A-1A4B-43C9-85E9-3619EBBC3A4E}">
      <dsp:nvSpPr>
        <dsp:cNvPr id="0" name=""/>
        <dsp:cNvSpPr/>
      </dsp:nvSpPr>
      <dsp:spPr>
        <a:xfrm>
          <a:off x="2673014" y="936110"/>
          <a:ext cx="385719" cy="1102476"/>
        </a:xfrm>
        <a:custGeom>
          <a:avLst/>
          <a:gdLst/>
          <a:ahLst/>
          <a:cxnLst/>
          <a:rect l="0" t="0" r="0" b="0"/>
          <a:pathLst>
            <a:path>
              <a:moveTo>
                <a:pt x="385719" y="1102476"/>
              </a:moveTo>
              <a:lnTo>
                <a:pt x="192859" y="1102476"/>
              </a:lnTo>
              <a:lnTo>
                <a:pt x="192859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36674" y="1458148"/>
        <a:ext cx="58400" cy="58400"/>
      </dsp:txXfrm>
    </dsp:sp>
    <dsp:sp modelId="{42D7D640-1845-4725-ACD9-ECCEA543E0F5}">
      <dsp:nvSpPr>
        <dsp:cNvPr id="0" name=""/>
        <dsp:cNvSpPr/>
      </dsp:nvSpPr>
      <dsp:spPr>
        <a:xfrm rot="16200000" flipH="1">
          <a:off x="1403856" y="1680752"/>
          <a:ext cx="4025424" cy="715669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>
              <a:cs typeface="B Nazanin" panose="00000400000000000000" pitchFamily="2" charset="-78"/>
            </a:rPr>
            <a:t>مراجعه مشاور</a:t>
          </a:r>
          <a:r>
            <a:rPr lang="fa-IR" sz="1800" b="1" kern="1200" dirty="0" smtClean="0">
              <a:cs typeface="B Nazanin" panose="00000400000000000000" pitchFamily="2" charset="-78"/>
            </a:rPr>
            <a:t> پذیرش</a:t>
          </a:r>
          <a:r>
            <a:rPr lang="ar-SA" sz="1800" b="1" kern="1200" dirty="0" smtClean="0">
              <a:cs typeface="B Nazanin" panose="00000400000000000000" pitchFamily="2" charset="-78"/>
            </a:rPr>
            <a:t> به نمایندگی از عرضه کننده به بورس کالا</a:t>
          </a:r>
          <a:r>
            <a:rPr lang="fa-IR" sz="1800" b="1" kern="1200" dirty="0" smtClean="0">
              <a:cs typeface="B Nazanin" panose="00000400000000000000" pitchFamily="2" charset="-78"/>
            </a:rPr>
            <a:t> جهت ارائه مستندات برای پذیرش</a:t>
          </a:r>
          <a:endParaRPr lang="en-US" sz="1800" b="1" kern="1200" dirty="0">
            <a:cs typeface="B Nazanin" panose="00000400000000000000" pitchFamily="2" charset="-78"/>
          </a:endParaRPr>
        </a:p>
      </dsp:txBody>
      <dsp:txXfrm>
        <a:off x="1403856" y="1680752"/>
        <a:ext cx="4025424" cy="715669"/>
      </dsp:txXfrm>
    </dsp:sp>
    <dsp:sp modelId="{70D9554A-CDEF-42FC-A2B9-4ABA637B7227}">
      <dsp:nvSpPr>
        <dsp:cNvPr id="0" name=""/>
        <dsp:cNvSpPr/>
      </dsp:nvSpPr>
      <dsp:spPr>
        <a:xfrm>
          <a:off x="2020" y="642116"/>
          <a:ext cx="2670994" cy="58798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cs typeface="B Nazanin" panose="00000400000000000000" pitchFamily="2" charset="-78"/>
            </a:rPr>
            <a:t>ارائه </a:t>
          </a:r>
          <a:r>
            <a:rPr lang="ar-SA" sz="1300" b="1" kern="1200" dirty="0" smtClean="0">
              <a:cs typeface="B Nazanin" panose="00000400000000000000" pitchFamily="2" charset="-78"/>
            </a:rPr>
            <a:t>نسخه</a:t>
          </a:r>
          <a:r>
            <a:rPr lang="fa-IR" sz="1300" b="1" kern="1200" dirty="0" smtClean="0">
              <a:cs typeface="B Nazanin" panose="00000400000000000000" pitchFamily="2" charset="-78"/>
            </a:rPr>
            <a:t>‌ای</a:t>
          </a:r>
          <a:r>
            <a:rPr lang="ar-SA" sz="1300" b="1" kern="1200" dirty="0" smtClean="0">
              <a:cs typeface="B Nazanin" panose="00000400000000000000" pitchFamily="2" charset="-78"/>
            </a:rPr>
            <a:t> از قرارداد عرضه­کننده با مشاور پذیرش</a:t>
          </a:r>
          <a:endParaRPr lang="fa-IR" sz="1300" b="1" kern="1200" dirty="0">
            <a:cs typeface="B Nazanin" panose="00000400000000000000" pitchFamily="2" charset="-78"/>
          </a:endParaRPr>
        </a:p>
      </dsp:txBody>
      <dsp:txXfrm>
        <a:off x="2020" y="642116"/>
        <a:ext cx="2670994" cy="587987"/>
      </dsp:txXfrm>
    </dsp:sp>
    <dsp:sp modelId="{C8878079-A510-4E14-B153-F09CC1147C94}">
      <dsp:nvSpPr>
        <dsp:cNvPr id="0" name=""/>
        <dsp:cNvSpPr/>
      </dsp:nvSpPr>
      <dsp:spPr>
        <a:xfrm>
          <a:off x="2020" y="1377100"/>
          <a:ext cx="2670994" cy="58798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cs typeface="B Nazanin" panose="00000400000000000000" pitchFamily="2" charset="-78"/>
            </a:rPr>
            <a:t>ارائه </a:t>
          </a:r>
          <a:r>
            <a:rPr lang="ar-SA" sz="1300" b="1" kern="1200" dirty="0" smtClean="0">
              <a:cs typeface="B Nazanin" panose="00000400000000000000" pitchFamily="2" charset="-78"/>
            </a:rPr>
            <a:t>نسخه</a:t>
          </a:r>
          <a:r>
            <a:rPr lang="fa-IR" sz="1300" b="1" kern="1200" dirty="0" smtClean="0">
              <a:cs typeface="B Nazanin" panose="00000400000000000000" pitchFamily="2" charset="-78"/>
            </a:rPr>
            <a:t>‌ای</a:t>
          </a:r>
          <a:r>
            <a:rPr lang="ar-SA" sz="1300" b="1" kern="1200" dirty="0" smtClean="0">
              <a:cs typeface="B Nazanin" panose="00000400000000000000" pitchFamily="2" charset="-78"/>
            </a:rPr>
            <a:t> از امیدنامه</a:t>
          </a:r>
          <a:r>
            <a:rPr lang="fa-IR" sz="1300" b="1" kern="1200" dirty="0" smtClean="0">
              <a:cs typeface="B Nazanin" panose="00000400000000000000" pitchFamily="2" charset="-78"/>
            </a:rPr>
            <a:t> و گزارش وضعیت اعتباری</a:t>
          </a:r>
          <a:endParaRPr lang="en-US" sz="1300" b="1" kern="1200" dirty="0">
            <a:cs typeface="B Nazanin" panose="00000400000000000000" pitchFamily="2" charset="-78"/>
          </a:endParaRPr>
        </a:p>
      </dsp:txBody>
      <dsp:txXfrm>
        <a:off x="2020" y="1377100"/>
        <a:ext cx="2670994" cy="587987"/>
      </dsp:txXfrm>
    </dsp:sp>
    <dsp:sp modelId="{4C37DDE9-718E-4DA5-9F77-D8EE791AF655}">
      <dsp:nvSpPr>
        <dsp:cNvPr id="0" name=""/>
        <dsp:cNvSpPr/>
      </dsp:nvSpPr>
      <dsp:spPr>
        <a:xfrm>
          <a:off x="2020" y="2112085"/>
          <a:ext cx="2670994" cy="58798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cs typeface="B Nazanin" panose="00000400000000000000" pitchFamily="2" charset="-78"/>
            </a:rPr>
            <a:t>ارائه </a:t>
          </a:r>
          <a:r>
            <a:rPr lang="ar-SA" sz="1300" b="1" kern="1200" dirty="0" smtClean="0">
              <a:cs typeface="B Nazanin" panose="00000400000000000000" pitchFamily="2" charset="-78"/>
            </a:rPr>
            <a:t>نامه قبولی سمت ارکان متعهد پذیره نویسی و بازارگردان</a:t>
          </a:r>
          <a:endParaRPr lang="en-US" sz="1300" b="1" kern="1200" dirty="0">
            <a:cs typeface="B Nazanin" panose="00000400000000000000" pitchFamily="2" charset="-78"/>
          </a:endParaRPr>
        </a:p>
      </dsp:txBody>
      <dsp:txXfrm>
        <a:off x="2020" y="2112085"/>
        <a:ext cx="2670994" cy="587987"/>
      </dsp:txXfrm>
    </dsp:sp>
    <dsp:sp modelId="{3D6551F1-1980-4A55-9082-27F63996A00F}">
      <dsp:nvSpPr>
        <dsp:cNvPr id="0" name=""/>
        <dsp:cNvSpPr/>
      </dsp:nvSpPr>
      <dsp:spPr>
        <a:xfrm>
          <a:off x="2020" y="2847069"/>
          <a:ext cx="2670994" cy="58798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cs typeface="B Nazanin" panose="00000400000000000000" pitchFamily="2" charset="-78"/>
            </a:rPr>
            <a:t>ارائه مصوبه هیئت مدیره عرضه‌کننده در خصوص اجازه تأمین مالی از طریق انتشار اوراق</a:t>
          </a:r>
          <a:endParaRPr lang="en-US" sz="1300" b="1" kern="1200" dirty="0">
            <a:cs typeface="B Nazanin" panose="00000400000000000000" pitchFamily="2" charset="-78"/>
          </a:endParaRPr>
        </a:p>
      </dsp:txBody>
      <dsp:txXfrm>
        <a:off x="2020" y="2847069"/>
        <a:ext cx="2670994" cy="5879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099DF7-5732-4BB0-B963-42BDA2F6A6FE}">
      <dsp:nvSpPr>
        <dsp:cNvPr id="0" name=""/>
        <dsp:cNvSpPr/>
      </dsp:nvSpPr>
      <dsp:spPr>
        <a:xfrm>
          <a:off x="461493" y="0"/>
          <a:ext cx="3014717" cy="52578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u="sng" kern="1200" dirty="0" smtClean="0">
              <a:cs typeface="B Nazanin" panose="00000400000000000000" pitchFamily="2" charset="-78"/>
            </a:rPr>
            <a:t>تسویه</a:t>
          </a:r>
          <a:endParaRPr lang="en-US" sz="2800" b="1" u="sng" kern="1200" dirty="0">
            <a:cs typeface="B Nazanin" panose="00000400000000000000" pitchFamily="2" charset="-78"/>
          </a:endParaRPr>
        </a:p>
      </dsp:txBody>
      <dsp:txXfrm>
        <a:off x="461493" y="0"/>
        <a:ext cx="3014717" cy="1577340"/>
      </dsp:txXfrm>
    </dsp:sp>
    <dsp:sp modelId="{FAE22F2E-8CC3-402F-87D9-731C07BCA416}">
      <dsp:nvSpPr>
        <dsp:cNvPr id="0" name=""/>
        <dsp:cNvSpPr/>
      </dsp:nvSpPr>
      <dsp:spPr>
        <a:xfrm>
          <a:off x="3704305" y="0"/>
          <a:ext cx="3227832" cy="52578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u="sng" kern="1200" dirty="0" smtClean="0">
              <a:cs typeface="B Nazanin" panose="00000400000000000000" pitchFamily="2" charset="-78"/>
            </a:rPr>
            <a:t>سررسید</a:t>
          </a:r>
          <a:endParaRPr lang="en-US" sz="2800" b="1" u="sng" kern="1200" dirty="0">
            <a:cs typeface="B Nazanin" panose="00000400000000000000" pitchFamily="2" charset="-78"/>
          </a:endParaRPr>
        </a:p>
      </dsp:txBody>
      <dsp:txXfrm>
        <a:off x="3704305" y="0"/>
        <a:ext cx="3227832" cy="1577340"/>
      </dsp:txXfrm>
    </dsp:sp>
    <dsp:sp modelId="{8EF9BDCD-1037-43A7-A03E-858BDF34889B}">
      <dsp:nvSpPr>
        <dsp:cNvPr id="0" name=""/>
        <dsp:cNvSpPr/>
      </dsp:nvSpPr>
      <dsp:spPr>
        <a:xfrm>
          <a:off x="7184484" y="0"/>
          <a:ext cx="2463419" cy="52578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u="sng" kern="1200" dirty="0" smtClean="0">
              <a:cs typeface="B Nazanin" panose="00000400000000000000" pitchFamily="2" charset="-78"/>
            </a:rPr>
            <a:t>مشخصات قرداد</a:t>
          </a:r>
          <a:endParaRPr lang="en-US" sz="2800" b="1" u="sng" kern="1200" dirty="0">
            <a:cs typeface="B Nazanin" panose="00000400000000000000" pitchFamily="2" charset="-78"/>
          </a:endParaRPr>
        </a:p>
      </dsp:txBody>
      <dsp:txXfrm>
        <a:off x="7184484" y="0"/>
        <a:ext cx="2463419" cy="1577340"/>
      </dsp:txXfrm>
    </dsp:sp>
    <dsp:sp modelId="{40197BB2-1F85-406C-A2C1-081122F7FDDD}">
      <dsp:nvSpPr>
        <dsp:cNvPr id="0" name=""/>
        <dsp:cNvSpPr/>
      </dsp:nvSpPr>
      <dsp:spPr>
        <a:xfrm>
          <a:off x="7155135" y="1801017"/>
          <a:ext cx="2492768" cy="20839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- قیمت پایه: 35 میلیون تومان</a:t>
          </a:r>
        </a:p>
        <a:p>
          <a:pPr lvl="0" algn="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- استفاده از اختیارات تبعی</a:t>
          </a:r>
          <a:endParaRPr kumimoji="0" lang="en-US" sz="1600" b="1" kern="1200" dirty="0" smtClean="0">
            <a:effectLst/>
            <a:latin typeface="+mn-lt"/>
            <a:ea typeface="+mn-ea"/>
            <a:cs typeface="B Nazanin" panose="00000400000000000000" pitchFamily="2" charset="-78"/>
          </a:endParaRPr>
        </a:p>
        <a:p>
          <a:pPr lvl="0" algn="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- حداقل سود تضمینی 18 درصد </a:t>
          </a:r>
          <a:endParaRPr kumimoji="0" lang="en-US" sz="1600" b="1" kern="1200" dirty="0" smtClean="0">
            <a:effectLst/>
            <a:latin typeface="+mn-lt"/>
            <a:ea typeface="+mn-ea"/>
            <a:cs typeface="B Nazanin" panose="00000400000000000000" pitchFamily="2" charset="-78"/>
          </a:endParaRPr>
        </a:p>
        <a:p>
          <a:pPr lvl="0" algn="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- حداکثر سود تضمینی20 درصد</a:t>
          </a:r>
          <a:endParaRPr kumimoji="0" lang="en-US" sz="1600" b="1" kern="1200" dirty="0">
            <a:effectLst/>
            <a:latin typeface="+mn-lt"/>
            <a:ea typeface="+mn-ea"/>
            <a:cs typeface="B Nazanin" panose="00000400000000000000" pitchFamily="2" charset="-78"/>
          </a:endParaRPr>
        </a:p>
      </dsp:txBody>
      <dsp:txXfrm>
        <a:off x="7216171" y="1862053"/>
        <a:ext cx="2370696" cy="1961839"/>
      </dsp:txXfrm>
    </dsp:sp>
    <dsp:sp modelId="{01A94A56-3BDC-4383-B94C-7F38543C97F3}">
      <dsp:nvSpPr>
        <dsp:cNvPr id="0" name=""/>
        <dsp:cNvSpPr/>
      </dsp:nvSpPr>
      <dsp:spPr>
        <a:xfrm rot="15524265">
          <a:off x="6343849" y="2169776"/>
          <a:ext cx="1357459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1357459" y="75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6988642" y="2143376"/>
        <a:ext cx="67872" cy="67872"/>
      </dsp:txXfrm>
    </dsp:sp>
    <dsp:sp modelId="{7022B2A2-8712-401A-B567-121EBEEA0606}">
      <dsp:nvSpPr>
        <dsp:cNvPr id="0" name=""/>
        <dsp:cNvSpPr/>
      </dsp:nvSpPr>
      <dsp:spPr>
        <a:xfrm>
          <a:off x="5837907" y="1219200"/>
          <a:ext cx="1052115" cy="58490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سناریو اول</a:t>
          </a:r>
          <a:endParaRPr lang="en-US" sz="1600" kern="1200" dirty="0"/>
        </a:p>
      </dsp:txBody>
      <dsp:txXfrm>
        <a:off x="5855038" y="1236331"/>
        <a:ext cx="1017853" cy="550644"/>
      </dsp:txXfrm>
    </dsp:sp>
    <dsp:sp modelId="{0AC51898-554A-45DD-8F16-87DABA638C93}">
      <dsp:nvSpPr>
        <dsp:cNvPr id="0" name=""/>
        <dsp:cNvSpPr/>
      </dsp:nvSpPr>
      <dsp:spPr>
        <a:xfrm rot="10876891">
          <a:off x="5380645" y="1499002"/>
          <a:ext cx="457319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457319" y="75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5597872" y="1495106"/>
        <a:ext cx="22865" cy="22865"/>
      </dsp:txXfrm>
    </dsp:sp>
    <dsp:sp modelId="{DF2A9966-0E07-46BE-8537-FE875B7531E2}">
      <dsp:nvSpPr>
        <dsp:cNvPr id="0" name=""/>
        <dsp:cNvSpPr/>
      </dsp:nvSpPr>
      <dsp:spPr>
        <a:xfrm>
          <a:off x="3621666" y="1066802"/>
          <a:ext cx="1759035" cy="869245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4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افزایش 18 الی 20 درصد قیمت دارایی در سرسید</a:t>
          </a:r>
        </a:p>
      </dsp:txBody>
      <dsp:txXfrm>
        <a:off x="3647125" y="1092261"/>
        <a:ext cx="1708117" cy="818327"/>
      </dsp:txXfrm>
    </dsp:sp>
    <dsp:sp modelId="{513ABF43-A8C4-413E-9885-7B614939B711}">
      <dsp:nvSpPr>
        <dsp:cNvPr id="0" name=""/>
        <dsp:cNvSpPr/>
      </dsp:nvSpPr>
      <dsp:spPr>
        <a:xfrm rot="10831617">
          <a:off x="3454591" y="1493120"/>
          <a:ext cx="167079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167079" y="75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3533953" y="1496480"/>
        <a:ext cx="8353" cy="8353"/>
      </dsp:txXfrm>
    </dsp:sp>
    <dsp:sp modelId="{92ED0512-0D5A-452C-A9FC-54A115ED09CB}">
      <dsp:nvSpPr>
        <dsp:cNvPr id="0" name=""/>
        <dsp:cNvSpPr/>
      </dsp:nvSpPr>
      <dsp:spPr>
        <a:xfrm>
          <a:off x="503907" y="1094776"/>
          <a:ext cx="2950687" cy="810224"/>
        </a:xfrm>
        <a:prstGeom prst="roundRect">
          <a:avLst>
            <a:gd name="adj" fmla="val 10000"/>
          </a:avLst>
        </a:prstGeom>
        <a:solidFill>
          <a:srgbClr val="FFD1D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تحویل فیزیکی یا تسویه نقدی</a:t>
          </a:r>
          <a:endParaRPr kumimoji="0" lang="en-US" sz="1600" b="1" kern="1200" dirty="0" smtClean="0">
            <a:effectLst/>
            <a:latin typeface="+mn-lt"/>
            <a:ea typeface="+mn-ea"/>
            <a:cs typeface="B Nazanin" panose="00000400000000000000" pitchFamily="2" charset="-78"/>
          </a:endParaRPr>
        </a:p>
      </dsp:txBody>
      <dsp:txXfrm>
        <a:off x="527638" y="1118507"/>
        <a:ext cx="2903225" cy="762762"/>
      </dsp:txXfrm>
    </dsp:sp>
    <dsp:sp modelId="{E510BD5F-1FD7-47BA-BB7C-5F3C37DE9C2A}">
      <dsp:nvSpPr>
        <dsp:cNvPr id="0" name=""/>
        <dsp:cNvSpPr/>
      </dsp:nvSpPr>
      <dsp:spPr>
        <a:xfrm rot="11002916">
          <a:off x="6904484" y="2828036"/>
          <a:ext cx="250869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250869" y="75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7023647" y="2829301"/>
        <a:ext cx="12543" cy="12543"/>
      </dsp:txXfrm>
    </dsp:sp>
    <dsp:sp modelId="{16CE7EDD-28FB-4622-95AF-00DE2FFDFDF1}">
      <dsp:nvSpPr>
        <dsp:cNvPr id="0" name=""/>
        <dsp:cNvSpPr/>
      </dsp:nvSpPr>
      <dsp:spPr>
        <a:xfrm>
          <a:off x="5826979" y="2532145"/>
          <a:ext cx="1077722" cy="59205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سناریو دوم</a:t>
          </a:r>
          <a:endParaRPr kumimoji="0" lang="en-US" sz="1600" b="1" kern="1200" dirty="0">
            <a:effectLst/>
            <a:latin typeface="+mn-lt"/>
            <a:ea typeface="+mn-ea"/>
            <a:cs typeface="B Nazanin" panose="00000400000000000000" pitchFamily="2" charset="-78"/>
          </a:endParaRPr>
        </a:p>
      </dsp:txBody>
      <dsp:txXfrm>
        <a:off x="5844320" y="2549486"/>
        <a:ext cx="1043040" cy="557375"/>
      </dsp:txXfrm>
    </dsp:sp>
    <dsp:sp modelId="{FA0EFE5A-F39D-42B7-9BD0-94CAE29A13B5}">
      <dsp:nvSpPr>
        <dsp:cNvPr id="0" name=""/>
        <dsp:cNvSpPr/>
      </dsp:nvSpPr>
      <dsp:spPr>
        <a:xfrm rot="10731866">
          <a:off x="5441336" y="2824458"/>
          <a:ext cx="385681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385681" y="75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5624534" y="2822353"/>
        <a:ext cx="19284" cy="19284"/>
      </dsp:txXfrm>
    </dsp:sp>
    <dsp:sp modelId="{471DD8D9-23C4-4F54-90C5-BD62F476C49E}">
      <dsp:nvSpPr>
        <dsp:cNvPr id="0" name=""/>
        <dsp:cNvSpPr/>
      </dsp:nvSpPr>
      <dsp:spPr>
        <a:xfrm>
          <a:off x="3643628" y="2410618"/>
          <a:ext cx="1797745" cy="85039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4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رشد کمتر از 18 درصد قیمت دارایی پایه در سرسید</a:t>
          </a:r>
          <a:endParaRPr kumimoji="0" lang="en-US" sz="1400" b="1" kern="1200" dirty="0">
            <a:effectLst/>
            <a:latin typeface="+mn-lt"/>
            <a:ea typeface="+mn-ea"/>
            <a:cs typeface="B Nazanin" panose="00000400000000000000" pitchFamily="2" charset="-78"/>
          </a:endParaRPr>
        </a:p>
      </dsp:txBody>
      <dsp:txXfrm>
        <a:off x="3668535" y="2435525"/>
        <a:ext cx="1747931" cy="800582"/>
      </dsp:txXfrm>
    </dsp:sp>
    <dsp:sp modelId="{DC43C227-6D08-4549-A36D-372CFF29DD9F}">
      <dsp:nvSpPr>
        <dsp:cNvPr id="0" name=""/>
        <dsp:cNvSpPr/>
      </dsp:nvSpPr>
      <dsp:spPr>
        <a:xfrm rot="10660722">
          <a:off x="3413703" y="2832938"/>
          <a:ext cx="230019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230019" y="75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3522962" y="2834724"/>
        <a:ext cx="11500" cy="11500"/>
      </dsp:txXfrm>
    </dsp:sp>
    <dsp:sp modelId="{5262E662-2B93-4851-B929-19A910EAF61A}">
      <dsp:nvSpPr>
        <dsp:cNvPr id="0" name=""/>
        <dsp:cNvSpPr/>
      </dsp:nvSpPr>
      <dsp:spPr>
        <a:xfrm>
          <a:off x="503907" y="2258219"/>
          <a:ext cx="2909890" cy="1173829"/>
        </a:xfrm>
        <a:prstGeom prst="roundRect">
          <a:avLst>
            <a:gd name="adj" fmla="val 10000"/>
          </a:avLst>
        </a:prstGeom>
        <a:solidFill>
          <a:srgbClr val="FFD1D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اعمال اختیار فروش توسط خریدار و دریافت 35 میلیون تومان باضافه 18 درصد سود از فروشنده</a:t>
          </a:r>
          <a:endParaRPr kumimoji="0" lang="en-US" sz="1600" b="1" kern="1200" dirty="0">
            <a:effectLst/>
            <a:latin typeface="+mn-lt"/>
            <a:ea typeface="+mn-ea"/>
            <a:cs typeface="B Nazanin" panose="00000400000000000000" pitchFamily="2" charset="-78"/>
          </a:endParaRPr>
        </a:p>
      </dsp:txBody>
      <dsp:txXfrm>
        <a:off x="538287" y="2292599"/>
        <a:ext cx="2841130" cy="1105069"/>
      </dsp:txXfrm>
    </dsp:sp>
    <dsp:sp modelId="{B1F892AF-B3A7-4B5D-90F4-3C8A753245E8}">
      <dsp:nvSpPr>
        <dsp:cNvPr id="0" name=""/>
        <dsp:cNvSpPr/>
      </dsp:nvSpPr>
      <dsp:spPr>
        <a:xfrm rot="6011730">
          <a:off x="6237198" y="3603012"/>
          <a:ext cx="1559781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1559781" y="75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6978094" y="3571554"/>
        <a:ext cx="77989" cy="77989"/>
      </dsp:txXfrm>
    </dsp:sp>
    <dsp:sp modelId="{F65553A9-0C0E-449A-916B-69A7CE2546EF}">
      <dsp:nvSpPr>
        <dsp:cNvPr id="0" name=""/>
        <dsp:cNvSpPr/>
      </dsp:nvSpPr>
      <dsp:spPr>
        <a:xfrm>
          <a:off x="5761702" y="4114800"/>
          <a:ext cx="1117340" cy="52664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سناریو سوم</a:t>
          </a:r>
          <a:endParaRPr kumimoji="0" lang="en-US" sz="1600" b="1" kern="1200" dirty="0">
            <a:effectLst/>
            <a:latin typeface="+mn-lt"/>
            <a:ea typeface="+mn-ea"/>
            <a:cs typeface="B Nazanin" panose="00000400000000000000" pitchFamily="2" charset="-78"/>
          </a:endParaRPr>
        </a:p>
      </dsp:txBody>
      <dsp:txXfrm>
        <a:off x="5777127" y="4130225"/>
        <a:ext cx="1086490" cy="495797"/>
      </dsp:txXfrm>
    </dsp:sp>
    <dsp:sp modelId="{7EAF4095-342F-486D-B058-0195B3FF4460}">
      <dsp:nvSpPr>
        <dsp:cNvPr id="0" name=""/>
        <dsp:cNvSpPr/>
      </dsp:nvSpPr>
      <dsp:spPr>
        <a:xfrm rot="10762970">
          <a:off x="5453913" y="4372245"/>
          <a:ext cx="307797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307797" y="75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5600117" y="4372087"/>
        <a:ext cx="15389" cy="15389"/>
      </dsp:txXfrm>
    </dsp:sp>
    <dsp:sp modelId="{5338C164-8994-4159-938C-4EB0F9D3EBB5}">
      <dsp:nvSpPr>
        <dsp:cNvPr id="0" name=""/>
        <dsp:cNvSpPr/>
      </dsp:nvSpPr>
      <dsp:spPr>
        <a:xfrm>
          <a:off x="3631080" y="3886081"/>
          <a:ext cx="1822842" cy="99071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4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افزایش بیش از  20 درصد قیمت دارایی پایه در سرسید</a:t>
          </a:r>
          <a:endParaRPr kumimoji="0" lang="en-US" sz="1400" b="1" kern="1200" dirty="0">
            <a:effectLst/>
            <a:latin typeface="+mn-lt"/>
            <a:ea typeface="+mn-ea"/>
            <a:cs typeface="B Nazanin" panose="00000400000000000000" pitchFamily="2" charset="-78"/>
          </a:endParaRPr>
        </a:p>
      </dsp:txBody>
      <dsp:txXfrm>
        <a:off x="3660097" y="3915098"/>
        <a:ext cx="1764808" cy="932683"/>
      </dsp:txXfrm>
    </dsp:sp>
    <dsp:sp modelId="{C6B06F1E-3488-456F-BE3A-82BCE2763FF5}">
      <dsp:nvSpPr>
        <dsp:cNvPr id="0" name=""/>
        <dsp:cNvSpPr/>
      </dsp:nvSpPr>
      <dsp:spPr>
        <a:xfrm rot="10767427">
          <a:off x="3380153" y="4375092"/>
          <a:ext cx="250932" cy="15073"/>
        </a:xfrm>
        <a:custGeom>
          <a:avLst/>
          <a:gdLst/>
          <a:ahLst/>
          <a:cxnLst/>
          <a:rect l="0" t="0" r="0" b="0"/>
          <a:pathLst>
            <a:path>
              <a:moveTo>
                <a:pt x="0" y="7536"/>
              </a:moveTo>
              <a:lnTo>
                <a:pt x="250932" y="75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3499346" y="4376355"/>
        <a:ext cx="12546" cy="12546"/>
      </dsp:txXfrm>
    </dsp:sp>
    <dsp:sp modelId="{962126D2-DC40-4907-BE2F-2F7A5566C47B}">
      <dsp:nvSpPr>
        <dsp:cNvPr id="0" name=""/>
        <dsp:cNvSpPr/>
      </dsp:nvSpPr>
      <dsp:spPr>
        <a:xfrm>
          <a:off x="503907" y="3782219"/>
          <a:ext cx="2876252" cy="1203196"/>
        </a:xfrm>
        <a:prstGeom prst="roundRect">
          <a:avLst>
            <a:gd name="adj" fmla="val 10000"/>
          </a:avLst>
        </a:prstGeom>
        <a:solidFill>
          <a:srgbClr val="FFD1D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fa-IR" sz="1600" b="1" kern="1200" dirty="0" smtClean="0">
              <a:effectLst/>
              <a:latin typeface="+mn-lt"/>
              <a:ea typeface="+mn-ea"/>
              <a:cs typeface="B Nazanin" panose="00000400000000000000" pitchFamily="2" charset="-78"/>
            </a:rPr>
            <a:t>اعمال اختیار خرید توسط فروشنده و پرداخت 35 میلیون تومان باضافه 20 درصد سود به خریدار</a:t>
          </a:r>
          <a:endParaRPr kumimoji="0" lang="en-US" sz="1600" b="1" kern="1200" dirty="0" smtClean="0">
            <a:effectLst/>
            <a:latin typeface="+mn-lt"/>
            <a:ea typeface="+mn-ea"/>
            <a:cs typeface="B Nazanin" panose="00000400000000000000" pitchFamily="2" charset="-78"/>
          </a:endParaRPr>
        </a:p>
      </dsp:txBody>
      <dsp:txXfrm>
        <a:off x="539147" y="3817459"/>
        <a:ext cx="2805772" cy="1132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494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Click to edit Master text styles</a:t>
            </a:r>
          </a:p>
          <a:p>
            <a:pPr lvl="1"/>
            <a:r>
              <a:rPr lang="ru-RU" altLang="en-US" smtClean="0"/>
              <a:t>Second level</a:t>
            </a:r>
          </a:p>
          <a:p>
            <a:pPr lvl="2"/>
            <a:r>
              <a:rPr lang="ru-RU" altLang="en-US" smtClean="0"/>
              <a:t>Third level</a:t>
            </a:r>
          </a:p>
          <a:p>
            <a:pPr lvl="3"/>
            <a:r>
              <a:rPr lang="ru-RU" altLang="en-US" smtClean="0"/>
              <a:t>Fourth level</a:t>
            </a:r>
          </a:p>
          <a:p>
            <a:pPr lvl="4"/>
            <a:r>
              <a:rPr lang="ru-RU" altLang="en-US" smtClean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en-US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959F26-AACD-45C3-B916-FDDAB46AD53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338199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59F26-AACD-45C3-B916-FDDAB46AD537}" type="slidenum">
              <a:rPr lang="ru-RU" altLang="en-US" smtClean="0"/>
              <a:pPr/>
              <a:t>31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50248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pattFill prst="pct5">
          <a:fgClr>
            <a:schemeClr val="tx1">
              <a:lumMod val="85000"/>
              <a:lumOff val="15000"/>
            </a:schemeClr>
          </a:fgClr>
          <a:bgClr>
            <a:schemeClr val="tx1">
              <a:lumMod val="95000"/>
              <a:lumOff val="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362199"/>
            <a:ext cx="9144000" cy="1147763"/>
          </a:xfrm>
        </p:spPr>
        <p:txBody>
          <a:bodyPr anchor="ctr"/>
          <a:lstStyle>
            <a:lvl1pPr algn="ctr">
              <a:defRPr sz="6000" baseline="0">
                <a:solidFill>
                  <a:schemeClr val="bg1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 اصلی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cs typeface="B Titr" panose="000007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 smtClean="0"/>
              <a:t>عنوان فرعی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90534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pattFill prst="pct5">
          <a:fgClr>
            <a:schemeClr val="tx1">
              <a:lumMod val="85000"/>
              <a:lumOff val="15000"/>
            </a:schemeClr>
          </a:fgClr>
          <a:bgClr>
            <a:schemeClr val="tx1">
              <a:lumMod val="95000"/>
              <a:lumOff val="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362199"/>
            <a:ext cx="9144000" cy="1147763"/>
          </a:xfrm>
        </p:spPr>
        <p:txBody>
          <a:bodyPr anchor="ctr"/>
          <a:lstStyle>
            <a:lvl1pPr algn="ctr">
              <a:defRPr sz="6000" baseline="0">
                <a:solidFill>
                  <a:schemeClr val="bg1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 اصلی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cs typeface="B Titr" panose="000007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 smtClean="0"/>
              <a:t>عنوان فرعی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223839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bg>
      <p:bgPr>
        <a:pattFill prst="pct5">
          <a:fgClr>
            <a:schemeClr val="accent5">
              <a:lumMod val="75000"/>
            </a:schemeClr>
          </a:fgClr>
          <a:bgClr>
            <a:schemeClr val="accent5">
              <a:lumMod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590799"/>
            <a:ext cx="9144000" cy="919163"/>
          </a:xfrm>
        </p:spPr>
        <p:txBody>
          <a:bodyPr anchor="ctr">
            <a:normAutofit/>
          </a:bodyPr>
          <a:lstStyle>
            <a:lvl1pPr algn="ctr">
              <a:defRPr sz="4800" baseline="0">
                <a:solidFill>
                  <a:schemeClr val="bg1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 اصلی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6651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cs typeface="B Titr" panose="000007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 smtClean="0"/>
              <a:t>عنوان فرعی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1"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 userDrawn="1"/>
        </p:nvGrpSpPr>
        <p:grpSpPr>
          <a:xfrm>
            <a:off x="0" y="2590800"/>
            <a:ext cx="12192000" cy="1676400"/>
            <a:chOff x="0" y="2590800"/>
            <a:chExt cx="12192000" cy="1676400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0" y="2590800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0" y="4267200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0027896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3682" y="2743200"/>
            <a:ext cx="10604637" cy="1371600"/>
          </a:xfrm>
        </p:spPr>
        <p:txBody>
          <a:bodyPr>
            <a:normAutofit/>
          </a:bodyPr>
          <a:lstStyle>
            <a:lvl1pPr algn="ctr">
              <a:defRPr sz="3600" baseline="0"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 تیتر فرعی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 userDrawn="1"/>
        </p:nvGrpSpPr>
        <p:grpSpPr>
          <a:xfrm>
            <a:off x="2857500" y="2743200"/>
            <a:ext cx="6477000" cy="1371600"/>
            <a:chOff x="2819400" y="2743200"/>
            <a:chExt cx="6477000" cy="1371600"/>
          </a:xfrm>
        </p:grpSpPr>
        <p:cxnSp>
          <p:nvCxnSpPr>
            <p:cNvPr id="8" name="Straight Connector 7"/>
            <p:cNvCxnSpPr/>
            <p:nvPr userDrawn="1"/>
          </p:nvCxnSpPr>
          <p:spPr>
            <a:xfrm>
              <a:off x="2819400" y="4114800"/>
              <a:ext cx="64770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2819400" y="2743200"/>
              <a:ext cx="647700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6458795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0"/>
            <a:ext cx="10515600" cy="694267"/>
          </a:xfrm>
        </p:spPr>
        <p:txBody>
          <a:bodyPr>
            <a:normAutofit/>
          </a:bodyPr>
          <a:lstStyle>
            <a:lvl1pPr algn="r" rtl="1">
              <a:defRPr sz="3600" baseline="0">
                <a:cs typeface="B Nazanin" panose="00000400000000000000" pitchFamily="2" charset="-78"/>
              </a:defRPr>
            </a:lvl1pPr>
          </a:lstStyle>
          <a:p>
            <a:r>
              <a:rPr lang="fa-IR" dirty="0" smtClean="0"/>
              <a:t>عنوان صفحه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43000"/>
            <a:ext cx="10515600" cy="5033963"/>
          </a:xfrm>
        </p:spPr>
        <p:txBody>
          <a:bodyPr/>
          <a:lstStyle>
            <a:lvl1pPr algn="r" rtl="1">
              <a:defRPr b="0" baseline="0">
                <a:cs typeface="B Nazanin" panose="00000400000000000000" pitchFamily="2" charset="-78"/>
              </a:defRPr>
            </a:lvl1pPr>
            <a:lvl2pPr algn="r" rtl="1">
              <a:defRPr b="0">
                <a:cs typeface="B Nazanin" panose="00000400000000000000" pitchFamily="2" charset="-78"/>
              </a:defRPr>
            </a:lvl2pPr>
            <a:lvl3pPr algn="r" rtl="1">
              <a:defRPr b="0">
                <a:cs typeface="B Nazanin" panose="00000400000000000000" pitchFamily="2" charset="-78"/>
              </a:defRPr>
            </a:lvl3pPr>
            <a:lvl4pPr algn="r" rtl="1">
              <a:defRPr b="0">
                <a:cs typeface="B Nazanin" panose="00000400000000000000" pitchFamily="2" charset="-78"/>
              </a:defRPr>
            </a:lvl4pPr>
            <a:lvl5pPr algn="r" rtl="1">
              <a:defRPr b="0"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سطح یک</a:t>
            </a:r>
            <a:endParaRPr lang="en-US" dirty="0" smtClean="0"/>
          </a:p>
          <a:p>
            <a:pPr lvl="1"/>
            <a:r>
              <a:rPr lang="fa-IR" dirty="0" smtClean="0"/>
              <a:t>متن سطح دو</a:t>
            </a:r>
            <a:endParaRPr lang="en-US" dirty="0" smtClean="0"/>
          </a:p>
          <a:p>
            <a:pPr lvl="2"/>
            <a:r>
              <a:rPr lang="fa-IR" dirty="0" smtClean="0"/>
              <a:t>متن سطح سه</a:t>
            </a:r>
            <a:endParaRPr lang="en-US" dirty="0" smtClean="0"/>
          </a:p>
          <a:p>
            <a:pPr lvl="3"/>
            <a:r>
              <a:rPr lang="fa-IR" dirty="0" smtClean="0"/>
              <a:t>متن سطح چهار</a:t>
            </a:r>
            <a:endParaRPr lang="en-US" dirty="0" smtClean="0"/>
          </a:p>
          <a:p>
            <a:pPr lvl="4"/>
            <a:r>
              <a:rPr lang="fa-IR" dirty="0" smtClean="0"/>
              <a:t>متن سطح پنج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0" y="694267"/>
            <a:ext cx="12192000" cy="16317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54273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0" y="6465833"/>
            <a:ext cx="329252" cy="329252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 flipH="1" flipV="1">
            <a:off x="609600" y="6630459"/>
            <a:ext cx="9935496" cy="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07340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d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545096" y="6447897"/>
            <a:ext cx="121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>
              <a:defRPr sz="1200">
                <a:solidFill>
                  <a:schemeClr val="tx1">
                    <a:tint val="75000"/>
                  </a:schemeClr>
                </a:solidFill>
                <a:cs typeface="B Elham" panose="00000400000000000000" pitchFamily="2" charset="-78"/>
              </a:defRPr>
            </a:lvl1pPr>
          </a:lstStyle>
          <a:p>
            <a:r>
              <a:rPr lang="fa-IR" kern="0" smtClean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447897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>
              <a:defRPr sz="1200">
                <a:solidFill>
                  <a:schemeClr val="tx1">
                    <a:tint val="75000"/>
                  </a:schemeClr>
                </a:solidFill>
                <a:latin typeface="IPT Nazanin" panose="00000400000000000000" pitchFamily="2" charset="2"/>
                <a:cs typeface="B Mitra" panose="00000400000000000000" pitchFamily="2" charset="-78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3"/>
          <p:cNvSpPr txBox="1">
            <a:spLocks/>
          </p:cNvSpPr>
          <p:nvPr userDrawn="1"/>
        </p:nvSpPr>
        <p:spPr bwMode="white">
          <a:xfrm>
            <a:off x="10059714" y="4152884"/>
            <a:ext cx="1140248" cy="22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bevelT w="0" h="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marL="900113" lvl="0" indent="-900113" algn="ctr"/>
            <a:endParaRPr lang="en-US" sz="1000" b="0" kern="0" dirty="0">
              <a:solidFill>
                <a:schemeClr val="bg1">
                  <a:lumMod val="50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290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55" r:id="rId2"/>
    <p:sldLayoutId id="2147483854" r:id="rId3"/>
    <p:sldLayoutId id="2147483851" r:id="rId4"/>
    <p:sldLayoutId id="2147483847" r:id="rId5"/>
    <p:sldLayoutId id="2147483852" r:id="rId6"/>
  </p:sldLayoutIdLst>
  <p:transition spd="slow">
    <p:cover/>
  </p:transition>
  <p:timing>
    <p:tnLst>
      <p:par>
        <p:cTn id="1" dur="indefinite" restart="never" nodeType="tmRoot"/>
      </p:par>
    </p:tnLst>
  </p:timing>
  <p:hf hd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4.xml"/><Relationship Id="rId12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20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19.png"/><Relationship Id="rId4" Type="http://schemas.openxmlformats.org/officeDocument/2006/relationships/diagramData" Target="../diagrams/data4.xml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2.xml"/><Relationship Id="rId4" Type="http://schemas.openxmlformats.org/officeDocument/2006/relationships/image" Target="../media/image26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comments" Target="../comments/comment3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>
              <a:lumMod val="85000"/>
              <a:lumOff val="15000"/>
            </a:schemeClr>
          </a:fgClr>
          <a:bgClr>
            <a:srgbClr val="56180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11121474" cy="3581400"/>
          </a:xfrm>
        </p:spPr>
        <p:txBody>
          <a:bodyPr anchor="ctr">
            <a:normAutofit/>
          </a:bodyPr>
          <a:lstStyle/>
          <a:p>
            <a:pPr>
              <a:lnSpc>
                <a:spcPct val="200000"/>
              </a:lnSpc>
              <a:spcAft>
                <a:spcPts val="1200"/>
              </a:spcAft>
            </a:pPr>
            <a:r>
              <a:rPr lang="fa-IR" sz="2400" b="1" dirty="0" smtClean="0">
                <a:solidFill>
                  <a:schemeClr val="accent2"/>
                </a:solidFill>
                <a:latin typeface="+mn-lt"/>
                <a:cs typeface="B Titr" pitchFamily="2" charset="-78"/>
              </a:rPr>
              <a:t>بورس کالای ایران</a:t>
            </a:r>
            <a:r>
              <a:rPr lang="en-US" sz="6600" smtClean="0">
                <a:solidFill>
                  <a:schemeClr val="bg1"/>
                </a:solidFill>
                <a:cs typeface="B Titr" pitchFamily="2" charset="-78"/>
              </a:rPr>
              <a:t/>
            </a:r>
            <a:br>
              <a:rPr lang="en-US" sz="6600" smtClean="0">
                <a:solidFill>
                  <a:schemeClr val="bg1"/>
                </a:solidFill>
                <a:cs typeface="B Titr" pitchFamily="2" charset="-78"/>
              </a:rPr>
            </a:br>
            <a:r>
              <a:rPr lang="fa-IR" sz="5400" smtClean="0"/>
              <a:t>اوراق </a:t>
            </a:r>
            <a:r>
              <a:rPr lang="fa-IR" sz="5400" dirty="0"/>
              <a:t>سلف موازی استاندارد</a:t>
            </a:r>
            <a:endParaRPr lang="en-US" sz="48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33400" y="2286000"/>
            <a:ext cx="11125200" cy="1936931"/>
            <a:chOff x="2514600" y="2394131"/>
            <a:chExt cx="7165200" cy="1828800"/>
          </a:xfrm>
        </p:grpSpPr>
        <p:cxnSp>
          <p:nvCxnSpPr>
            <p:cNvPr id="22" name="Straight Connector 21"/>
            <p:cNvCxnSpPr/>
            <p:nvPr/>
          </p:nvCxnSpPr>
          <p:spPr>
            <a:xfrm flipH="1">
              <a:off x="7241400" y="2394131"/>
              <a:ext cx="2438400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2514600" y="2394131"/>
              <a:ext cx="2438400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6257400" y="4222931"/>
              <a:ext cx="3420000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2514600" y="4222931"/>
              <a:ext cx="3827984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10969838" y="5867400"/>
            <a:ext cx="685036" cy="647770"/>
            <a:chOff x="229619" y="5536321"/>
            <a:chExt cx="913381" cy="863694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229619" y="5545587"/>
              <a:ext cx="0" cy="83820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/>
            <p:cNvGrpSpPr/>
            <p:nvPr/>
          </p:nvGrpSpPr>
          <p:grpSpPr>
            <a:xfrm>
              <a:off x="304800" y="5536321"/>
              <a:ext cx="838200" cy="863694"/>
              <a:chOff x="304800" y="5536321"/>
              <a:chExt cx="838200" cy="863694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304800" y="5536321"/>
                <a:ext cx="838200" cy="86369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20" name="Picture 2" descr="C:\Documents and Settings\fallah.j\Desktop\Desktop\Picture190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9361" y="5586867"/>
                <a:ext cx="729079" cy="745198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750638" y="5867400"/>
            <a:ext cx="1219200" cy="647770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3143098" y="2574387"/>
            <a:ext cx="6066034" cy="572400"/>
          </a:xfrm>
          <a:custGeom>
            <a:avLst/>
            <a:gdLst>
              <a:gd name="connsiteX0" fmla="*/ 0 w 6096000"/>
              <a:gd name="connsiteY0" fmla="*/ 0 h 572492"/>
              <a:gd name="connsiteX1" fmla="*/ 6096000 w 6096000"/>
              <a:gd name="connsiteY1" fmla="*/ 0 h 572492"/>
              <a:gd name="connsiteX2" fmla="*/ 6096000 w 6096000"/>
              <a:gd name="connsiteY2" fmla="*/ 572492 h 572492"/>
              <a:gd name="connsiteX3" fmla="*/ 0 w 6096000"/>
              <a:gd name="connsiteY3" fmla="*/ 572492 h 572492"/>
              <a:gd name="connsiteX4" fmla="*/ 0 w 6096000"/>
              <a:gd name="connsiteY4" fmla="*/ 0 h 57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572492">
                <a:moveTo>
                  <a:pt x="0" y="0"/>
                </a:moveTo>
                <a:lnTo>
                  <a:pt x="6096000" y="0"/>
                </a:lnTo>
                <a:lnTo>
                  <a:pt x="6096000" y="572492"/>
                </a:lnTo>
                <a:lnTo>
                  <a:pt x="0" y="5724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rgbClr val="AC608B"/>
            </a:solidFill>
          </a:ln>
          <a:effectLst>
            <a:outerShdw blurRad="57150" dist="38100" dir="5400000" algn="ctr" rotWithShape="0">
              <a:schemeClr val="tx1">
                <a:alpha val="48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20904" tIns="120904" rIns="120904" bIns="120904" numCol="1" spcCol="1270" anchor="ctr" anchorCtr="0">
            <a:noAutofit/>
          </a:bodyPr>
          <a:lstStyle/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r>
              <a:rPr lang="fa-IR" sz="2300" b="1" dirty="0">
                <a:solidFill>
                  <a:schemeClr val="tx1"/>
                </a:solidFill>
                <a:cs typeface="B Roya" pitchFamily="2" charset="-78"/>
              </a:rPr>
              <a:t>استاندارد پذیر بودن </a:t>
            </a:r>
            <a:r>
              <a:rPr lang="fa-IR" sz="2300" b="1" dirty="0" smtClean="0">
                <a:solidFill>
                  <a:schemeClr val="tx1"/>
                </a:solidFill>
                <a:cs typeface="B Roya" pitchFamily="2" charset="-78"/>
              </a:rPr>
              <a:t>دارایی پایه</a:t>
            </a:r>
            <a:endParaRPr lang="en-US" sz="2300" b="1" dirty="0">
              <a:solidFill>
                <a:schemeClr val="tx1"/>
              </a:solidFill>
              <a:cs typeface="B Roya" pitchFamily="2" charset="-78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3164664" y="1316271"/>
            <a:ext cx="6044468" cy="572400"/>
          </a:xfrm>
          <a:custGeom>
            <a:avLst/>
            <a:gdLst>
              <a:gd name="connsiteX0" fmla="*/ 0 w 6096000"/>
              <a:gd name="connsiteY0" fmla="*/ 308375 h 880492"/>
              <a:gd name="connsiteX1" fmla="*/ 2937939 w 6096000"/>
              <a:gd name="connsiteY1" fmla="*/ 308375 h 880492"/>
              <a:gd name="connsiteX2" fmla="*/ 2937939 w 6096000"/>
              <a:gd name="connsiteY2" fmla="*/ 220123 h 880492"/>
              <a:gd name="connsiteX3" fmla="*/ 2827877 w 6096000"/>
              <a:gd name="connsiteY3" fmla="*/ 220123 h 880492"/>
              <a:gd name="connsiteX4" fmla="*/ 3048000 w 6096000"/>
              <a:gd name="connsiteY4" fmla="*/ 0 h 880492"/>
              <a:gd name="connsiteX5" fmla="*/ 3268123 w 6096000"/>
              <a:gd name="connsiteY5" fmla="*/ 220123 h 880492"/>
              <a:gd name="connsiteX6" fmla="*/ 3158062 w 6096000"/>
              <a:gd name="connsiteY6" fmla="*/ 220123 h 880492"/>
              <a:gd name="connsiteX7" fmla="*/ 3158062 w 6096000"/>
              <a:gd name="connsiteY7" fmla="*/ 308375 h 880492"/>
              <a:gd name="connsiteX8" fmla="*/ 6096000 w 6096000"/>
              <a:gd name="connsiteY8" fmla="*/ 308375 h 880492"/>
              <a:gd name="connsiteX9" fmla="*/ 6096000 w 6096000"/>
              <a:gd name="connsiteY9" fmla="*/ 880492 h 880492"/>
              <a:gd name="connsiteX10" fmla="*/ 0 w 6096000"/>
              <a:gd name="connsiteY10" fmla="*/ 880492 h 880492"/>
              <a:gd name="connsiteX11" fmla="*/ 0 w 6096000"/>
              <a:gd name="connsiteY11" fmla="*/ 308375 h 880492"/>
              <a:gd name="connsiteX0" fmla="*/ 6096000 w 6096000"/>
              <a:gd name="connsiteY0" fmla="*/ 572116 h 880490"/>
              <a:gd name="connsiteX1" fmla="*/ 3158061 w 6096000"/>
              <a:gd name="connsiteY1" fmla="*/ 572116 h 880490"/>
              <a:gd name="connsiteX2" fmla="*/ 3158061 w 6096000"/>
              <a:gd name="connsiteY2" fmla="*/ 660368 h 880490"/>
              <a:gd name="connsiteX3" fmla="*/ 3268123 w 6096000"/>
              <a:gd name="connsiteY3" fmla="*/ 660368 h 880490"/>
              <a:gd name="connsiteX4" fmla="*/ 3048000 w 6096000"/>
              <a:gd name="connsiteY4" fmla="*/ 880490 h 880490"/>
              <a:gd name="connsiteX5" fmla="*/ 2937938 w 6096000"/>
              <a:gd name="connsiteY5" fmla="*/ 660368 h 880490"/>
              <a:gd name="connsiteX6" fmla="*/ 2937938 w 6096000"/>
              <a:gd name="connsiteY6" fmla="*/ 572116 h 880490"/>
              <a:gd name="connsiteX7" fmla="*/ 0 w 6096000"/>
              <a:gd name="connsiteY7" fmla="*/ 572116 h 880490"/>
              <a:gd name="connsiteX8" fmla="*/ 0 w 6096000"/>
              <a:gd name="connsiteY8" fmla="*/ 0 h 880490"/>
              <a:gd name="connsiteX9" fmla="*/ 6096000 w 6096000"/>
              <a:gd name="connsiteY9" fmla="*/ 0 h 880490"/>
              <a:gd name="connsiteX10" fmla="*/ 6096000 w 6096000"/>
              <a:gd name="connsiteY10" fmla="*/ 572116 h 880490"/>
              <a:gd name="connsiteX0" fmla="*/ 6096000 w 6096000"/>
              <a:gd name="connsiteY0" fmla="*/ 572116 h 880490"/>
              <a:gd name="connsiteX1" fmla="*/ 3158061 w 6096000"/>
              <a:gd name="connsiteY1" fmla="*/ 572116 h 880490"/>
              <a:gd name="connsiteX2" fmla="*/ 3158061 w 6096000"/>
              <a:gd name="connsiteY2" fmla="*/ 660368 h 880490"/>
              <a:gd name="connsiteX3" fmla="*/ 3268123 w 6096000"/>
              <a:gd name="connsiteY3" fmla="*/ 660368 h 880490"/>
              <a:gd name="connsiteX4" fmla="*/ 3048000 w 6096000"/>
              <a:gd name="connsiteY4" fmla="*/ 880490 h 880490"/>
              <a:gd name="connsiteX5" fmla="*/ 2937938 w 6096000"/>
              <a:gd name="connsiteY5" fmla="*/ 572116 h 880490"/>
              <a:gd name="connsiteX6" fmla="*/ 0 w 6096000"/>
              <a:gd name="connsiteY6" fmla="*/ 572116 h 880490"/>
              <a:gd name="connsiteX7" fmla="*/ 0 w 6096000"/>
              <a:gd name="connsiteY7" fmla="*/ 0 h 880490"/>
              <a:gd name="connsiteX8" fmla="*/ 6096000 w 6096000"/>
              <a:gd name="connsiteY8" fmla="*/ 0 h 880490"/>
              <a:gd name="connsiteX9" fmla="*/ 6096000 w 6096000"/>
              <a:gd name="connsiteY9" fmla="*/ 572116 h 880490"/>
              <a:gd name="connsiteX0" fmla="*/ 6096000 w 6096000"/>
              <a:gd name="connsiteY0" fmla="*/ 572116 h 660368"/>
              <a:gd name="connsiteX1" fmla="*/ 3158061 w 6096000"/>
              <a:gd name="connsiteY1" fmla="*/ 572116 h 660368"/>
              <a:gd name="connsiteX2" fmla="*/ 3158061 w 6096000"/>
              <a:gd name="connsiteY2" fmla="*/ 660368 h 660368"/>
              <a:gd name="connsiteX3" fmla="*/ 3268123 w 6096000"/>
              <a:gd name="connsiteY3" fmla="*/ 660368 h 660368"/>
              <a:gd name="connsiteX4" fmla="*/ 2937938 w 6096000"/>
              <a:gd name="connsiteY4" fmla="*/ 572116 h 660368"/>
              <a:gd name="connsiteX5" fmla="*/ 0 w 6096000"/>
              <a:gd name="connsiteY5" fmla="*/ 572116 h 660368"/>
              <a:gd name="connsiteX6" fmla="*/ 0 w 6096000"/>
              <a:gd name="connsiteY6" fmla="*/ 0 h 660368"/>
              <a:gd name="connsiteX7" fmla="*/ 6096000 w 6096000"/>
              <a:gd name="connsiteY7" fmla="*/ 0 h 660368"/>
              <a:gd name="connsiteX8" fmla="*/ 6096000 w 6096000"/>
              <a:gd name="connsiteY8" fmla="*/ 572116 h 660368"/>
              <a:gd name="connsiteX0" fmla="*/ 6096000 w 6096000"/>
              <a:gd name="connsiteY0" fmla="*/ 572116 h 660368"/>
              <a:gd name="connsiteX1" fmla="*/ 3158061 w 6096000"/>
              <a:gd name="connsiteY1" fmla="*/ 572116 h 660368"/>
              <a:gd name="connsiteX2" fmla="*/ 3158061 w 6096000"/>
              <a:gd name="connsiteY2" fmla="*/ 660368 h 660368"/>
              <a:gd name="connsiteX3" fmla="*/ 2937938 w 6096000"/>
              <a:gd name="connsiteY3" fmla="*/ 572116 h 660368"/>
              <a:gd name="connsiteX4" fmla="*/ 0 w 6096000"/>
              <a:gd name="connsiteY4" fmla="*/ 572116 h 660368"/>
              <a:gd name="connsiteX5" fmla="*/ 0 w 6096000"/>
              <a:gd name="connsiteY5" fmla="*/ 0 h 660368"/>
              <a:gd name="connsiteX6" fmla="*/ 6096000 w 6096000"/>
              <a:gd name="connsiteY6" fmla="*/ 0 h 660368"/>
              <a:gd name="connsiteX7" fmla="*/ 6096000 w 6096000"/>
              <a:gd name="connsiteY7" fmla="*/ 572116 h 660368"/>
              <a:gd name="connsiteX0" fmla="*/ 6096000 w 6096000"/>
              <a:gd name="connsiteY0" fmla="*/ 572116 h 572116"/>
              <a:gd name="connsiteX1" fmla="*/ 3158061 w 6096000"/>
              <a:gd name="connsiteY1" fmla="*/ 572116 h 572116"/>
              <a:gd name="connsiteX2" fmla="*/ 2937938 w 6096000"/>
              <a:gd name="connsiteY2" fmla="*/ 572116 h 572116"/>
              <a:gd name="connsiteX3" fmla="*/ 0 w 6096000"/>
              <a:gd name="connsiteY3" fmla="*/ 572116 h 572116"/>
              <a:gd name="connsiteX4" fmla="*/ 0 w 6096000"/>
              <a:gd name="connsiteY4" fmla="*/ 0 h 572116"/>
              <a:gd name="connsiteX5" fmla="*/ 6096000 w 6096000"/>
              <a:gd name="connsiteY5" fmla="*/ 0 h 572116"/>
              <a:gd name="connsiteX6" fmla="*/ 6096000 w 6096000"/>
              <a:gd name="connsiteY6" fmla="*/ 572116 h 572116"/>
              <a:gd name="connsiteX0" fmla="*/ 6096000 w 6096000"/>
              <a:gd name="connsiteY0" fmla="*/ 572116 h 572116"/>
              <a:gd name="connsiteX1" fmla="*/ 2937938 w 6096000"/>
              <a:gd name="connsiteY1" fmla="*/ 572116 h 572116"/>
              <a:gd name="connsiteX2" fmla="*/ 0 w 6096000"/>
              <a:gd name="connsiteY2" fmla="*/ 572116 h 572116"/>
              <a:gd name="connsiteX3" fmla="*/ 0 w 6096000"/>
              <a:gd name="connsiteY3" fmla="*/ 0 h 572116"/>
              <a:gd name="connsiteX4" fmla="*/ 6096000 w 6096000"/>
              <a:gd name="connsiteY4" fmla="*/ 0 h 572116"/>
              <a:gd name="connsiteX5" fmla="*/ 6096000 w 6096000"/>
              <a:gd name="connsiteY5" fmla="*/ 572116 h 572116"/>
              <a:gd name="connsiteX0" fmla="*/ 6096000 w 6096000"/>
              <a:gd name="connsiteY0" fmla="*/ 572116 h 572116"/>
              <a:gd name="connsiteX1" fmla="*/ 0 w 6096000"/>
              <a:gd name="connsiteY1" fmla="*/ 572116 h 572116"/>
              <a:gd name="connsiteX2" fmla="*/ 0 w 6096000"/>
              <a:gd name="connsiteY2" fmla="*/ 0 h 572116"/>
              <a:gd name="connsiteX3" fmla="*/ 6096000 w 6096000"/>
              <a:gd name="connsiteY3" fmla="*/ 0 h 572116"/>
              <a:gd name="connsiteX4" fmla="*/ 6096000 w 6096000"/>
              <a:gd name="connsiteY4" fmla="*/ 572116 h 57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572116">
                <a:moveTo>
                  <a:pt x="6096000" y="572116"/>
                </a:moveTo>
                <a:lnTo>
                  <a:pt x="0" y="572116"/>
                </a:lnTo>
                <a:lnTo>
                  <a:pt x="0" y="0"/>
                </a:lnTo>
                <a:lnTo>
                  <a:pt x="6096000" y="0"/>
                </a:lnTo>
                <a:lnTo>
                  <a:pt x="6096000" y="57211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7150" dist="38100" dir="5400000" algn="ctr" rotWithShape="0">
              <a:schemeClr val="tx1">
                <a:alpha val="48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20903" tIns="120905" rIns="120904" bIns="429279" numCol="1" spcCol="1270" anchor="ctr" anchorCtr="0">
            <a:noAutofit/>
          </a:bodyPr>
          <a:lstStyle/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endParaRPr lang="fa-IR" b="1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cs typeface="B Roya" pitchFamily="2" charset="-78"/>
            </a:endParaRPr>
          </a:p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r>
              <a:rPr lang="fa-IR" sz="2300" b="1" dirty="0">
                <a:solidFill>
                  <a:schemeClr val="tx1"/>
                </a:solidFill>
                <a:cs typeface="B Roya" pitchFamily="2" charset="-78"/>
              </a:rPr>
              <a:t>بازار نقدی قوی برای دارایی </a:t>
            </a:r>
            <a:r>
              <a:rPr lang="fa-IR" sz="2300" b="1" dirty="0" smtClean="0">
                <a:solidFill>
                  <a:schemeClr val="tx1"/>
                </a:solidFill>
                <a:cs typeface="B Roya" pitchFamily="2" charset="-78"/>
              </a:rPr>
              <a:t>پایه</a:t>
            </a:r>
            <a:endParaRPr lang="en-US" sz="2300" b="1" dirty="0">
              <a:solidFill>
                <a:schemeClr val="tx1"/>
              </a:solidFill>
              <a:cs typeface="B Roya" pitchFamily="2" charset="-78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164664" y="1935335"/>
            <a:ext cx="6044468" cy="572400"/>
          </a:xfrm>
          <a:custGeom>
            <a:avLst/>
            <a:gdLst>
              <a:gd name="connsiteX0" fmla="*/ 0 w 6096000"/>
              <a:gd name="connsiteY0" fmla="*/ 308375 h 880492"/>
              <a:gd name="connsiteX1" fmla="*/ 2937939 w 6096000"/>
              <a:gd name="connsiteY1" fmla="*/ 308375 h 880492"/>
              <a:gd name="connsiteX2" fmla="*/ 2937939 w 6096000"/>
              <a:gd name="connsiteY2" fmla="*/ 220123 h 880492"/>
              <a:gd name="connsiteX3" fmla="*/ 2827877 w 6096000"/>
              <a:gd name="connsiteY3" fmla="*/ 220123 h 880492"/>
              <a:gd name="connsiteX4" fmla="*/ 3048000 w 6096000"/>
              <a:gd name="connsiteY4" fmla="*/ 0 h 880492"/>
              <a:gd name="connsiteX5" fmla="*/ 3268123 w 6096000"/>
              <a:gd name="connsiteY5" fmla="*/ 220123 h 880492"/>
              <a:gd name="connsiteX6" fmla="*/ 3158062 w 6096000"/>
              <a:gd name="connsiteY6" fmla="*/ 220123 h 880492"/>
              <a:gd name="connsiteX7" fmla="*/ 3158062 w 6096000"/>
              <a:gd name="connsiteY7" fmla="*/ 308375 h 880492"/>
              <a:gd name="connsiteX8" fmla="*/ 6096000 w 6096000"/>
              <a:gd name="connsiteY8" fmla="*/ 308375 h 880492"/>
              <a:gd name="connsiteX9" fmla="*/ 6096000 w 6096000"/>
              <a:gd name="connsiteY9" fmla="*/ 880492 h 880492"/>
              <a:gd name="connsiteX10" fmla="*/ 0 w 6096000"/>
              <a:gd name="connsiteY10" fmla="*/ 880492 h 880492"/>
              <a:gd name="connsiteX11" fmla="*/ 0 w 6096000"/>
              <a:gd name="connsiteY11" fmla="*/ 308375 h 880492"/>
              <a:gd name="connsiteX0" fmla="*/ 6096000 w 6096000"/>
              <a:gd name="connsiteY0" fmla="*/ 572116 h 880490"/>
              <a:gd name="connsiteX1" fmla="*/ 3158061 w 6096000"/>
              <a:gd name="connsiteY1" fmla="*/ 572116 h 880490"/>
              <a:gd name="connsiteX2" fmla="*/ 3158061 w 6096000"/>
              <a:gd name="connsiteY2" fmla="*/ 660368 h 880490"/>
              <a:gd name="connsiteX3" fmla="*/ 3268123 w 6096000"/>
              <a:gd name="connsiteY3" fmla="*/ 660368 h 880490"/>
              <a:gd name="connsiteX4" fmla="*/ 3048000 w 6096000"/>
              <a:gd name="connsiteY4" fmla="*/ 880490 h 880490"/>
              <a:gd name="connsiteX5" fmla="*/ 2937938 w 6096000"/>
              <a:gd name="connsiteY5" fmla="*/ 660368 h 880490"/>
              <a:gd name="connsiteX6" fmla="*/ 2937938 w 6096000"/>
              <a:gd name="connsiteY6" fmla="*/ 572116 h 880490"/>
              <a:gd name="connsiteX7" fmla="*/ 0 w 6096000"/>
              <a:gd name="connsiteY7" fmla="*/ 572116 h 880490"/>
              <a:gd name="connsiteX8" fmla="*/ 0 w 6096000"/>
              <a:gd name="connsiteY8" fmla="*/ 0 h 880490"/>
              <a:gd name="connsiteX9" fmla="*/ 6096000 w 6096000"/>
              <a:gd name="connsiteY9" fmla="*/ 0 h 880490"/>
              <a:gd name="connsiteX10" fmla="*/ 6096000 w 6096000"/>
              <a:gd name="connsiteY10" fmla="*/ 572116 h 880490"/>
              <a:gd name="connsiteX0" fmla="*/ 6096000 w 6096000"/>
              <a:gd name="connsiteY0" fmla="*/ 572116 h 880490"/>
              <a:gd name="connsiteX1" fmla="*/ 3158061 w 6096000"/>
              <a:gd name="connsiteY1" fmla="*/ 572116 h 880490"/>
              <a:gd name="connsiteX2" fmla="*/ 3158061 w 6096000"/>
              <a:gd name="connsiteY2" fmla="*/ 660368 h 880490"/>
              <a:gd name="connsiteX3" fmla="*/ 3268123 w 6096000"/>
              <a:gd name="connsiteY3" fmla="*/ 660368 h 880490"/>
              <a:gd name="connsiteX4" fmla="*/ 3048000 w 6096000"/>
              <a:gd name="connsiteY4" fmla="*/ 880490 h 880490"/>
              <a:gd name="connsiteX5" fmla="*/ 2937938 w 6096000"/>
              <a:gd name="connsiteY5" fmla="*/ 572116 h 880490"/>
              <a:gd name="connsiteX6" fmla="*/ 0 w 6096000"/>
              <a:gd name="connsiteY6" fmla="*/ 572116 h 880490"/>
              <a:gd name="connsiteX7" fmla="*/ 0 w 6096000"/>
              <a:gd name="connsiteY7" fmla="*/ 0 h 880490"/>
              <a:gd name="connsiteX8" fmla="*/ 6096000 w 6096000"/>
              <a:gd name="connsiteY8" fmla="*/ 0 h 880490"/>
              <a:gd name="connsiteX9" fmla="*/ 6096000 w 6096000"/>
              <a:gd name="connsiteY9" fmla="*/ 572116 h 880490"/>
              <a:gd name="connsiteX0" fmla="*/ 6096000 w 6096000"/>
              <a:gd name="connsiteY0" fmla="*/ 572116 h 660368"/>
              <a:gd name="connsiteX1" fmla="*/ 3158061 w 6096000"/>
              <a:gd name="connsiteY1" fmla="*/ 572116 h 660368"/>
              <a:gd name="connsiteX2" fmla="*/ 3158061 w 6096000"/>
              <a:gd name="connsiteY2" fmla="*/ 660368 h 660368"/>
              <a:gd name="connsiteX3" fmla="*/ 3268123 w 6096000"/>
              <a:gd name="connsiteY3" fmla="*/ 660368 h 660368"/>
              <a:gd name="connsiteX4" fmla="*/ 2937938 w 6096000"/>
              <a:gd name="connsiteY4" fmla="*/ 572116 h 660368"/>
              <a:gd name="connsiteX5" fmla="*/ 0 w 6096000"/>
              <a:gd name="connsiteY5" fmla="*/ 572116 h 660368"/>
              <a:gd name="connsiteX6" fmla="*/ 0 w 6096000"/>
              <a:gd name="connsiteY6" fmla="*/ 0 h 660368"/>
              <a:gd name="connsiteX7" fmla="*/ 6096000 w 6096000"/>
              <a:gd name="connsiteY7" fmla="*/ 0 h 660368"/>
              <a:gd name="connsiteX8" fmla="*/ 6096000 w 6096000"/>
              <a:gd name="connsiteY8" fmla="*/ 572116 h 660368"/>
              <a:gd name="connsiteX0" fmla="*/ 6096000 w 6096000"/>
              <a:gd name="connsiteY0" fmla="*/ 572116 h 660368"/>
              <a:gd name="connsiteX1" fmla="*/ 3158061 w 6096000"/>
              <a:gd name="connsiteY1" fmla="*/ 572116 h 660368"/>
              <a:gd name="connsiteX2" fmla="*/ 3158061 w 6096000"/>
              <a:gd name="connsiteY2" fmla="*/ 660368 h 660368"/>
              <a:gd name="connsiteX3" fmla="*/ 2937938 w 6096000"/>
              <a:gd name="connsiteY3" fmla="*/ 572116 h 660368"/>
              <a:gd name="connsiteX4" fmla="*/ 0 w 6096000"/>
              <a:gd name="connsiteY4" fmla="*/ 572116 h 660368"/>
              <a:gd name="connsiteX5" fmla="*/ 0 w 6096000"/>
              <a:gd name="connsiteY5" fmla="*/ 0 h 660368"/>
              <a:gd name="connsiteX6" fmla="*/ 6096000 w 6096000"/>
              <a:gd name="connsiteY6" fmla="*/ 0 h 660368"/>
              <a:gd name="connsiteX7" fmla="*/ 6096000 w 6096000"/>
              <a:gd name="connsiteY7" fmla="*/ 572116 h 660368"/>
              <a:gd name="connsiteX0" fmla="*/ 6096000 w 6096000"/>
              <a:gd name="connsiteY0" fmla="*/ 572116 h 572116"/>
              <a:gd name="connsiteX1" fmla="*/ 3158061 w 6096000"/>
              <a:gd name="connsiteY1" fmla="*/ 572116 h 572116"/>
              <a:gd name="connsiteX2" fmla="*/ 2937938 w 6096000"/>
              <a:gd name="connsiteY2" fmla="*/ 572116 h 572116"/>
              <a:gd name="connsiteX3" fmla="*/ 0 w 6096000"/>
              <a:gd name="connsiteY3" fmla="*/ 572116 h 572116"/>
              <a:gd name="connsiteX4" fmla="*/ 0 w 6096000"/>
              <a:gd name="connsiteY4" fmla="*/ 0 h 572116"/>
              <a:gd name="connsiteX5" fmla="*/ 6096000 w 6096000"/>
              <a:gd name="connsiteY5" fmla="*/ 0 h 572116"/>
              <a:gd name="connsiteX6" fmla="*/ 6096000 w 6096000"/>
              <a:gd name="connsiteY6" fmla="*/ 572116 h 572116"/>
              <a:gd name="connsiteX0" fmla="*/ 6096000 w 6096000"/>
              <a:gd name="connsiteY0" fmla="*/ 572116 h 572116"/>
              <a:gd name="connsiteX1" fmla="*/ 3158061 w 6096000"/>
              <a:gd name="connsiteY1" fmla="*/ 572116 h 572116"/>
              <a:gd name="connsiteX2" fmla="*/ 0 w 6096000"/>
              <a:gd name="connsiteY2" fmla="*/ 572116 h 572116"/>
              <a:gd name="connsiteX3" fmla="*/ 0 w 6096000"/>
              <a:gd name="connsiteY3" fmla="*/ 0 h 572116"/>
              <a:gd name="connsiteX4" fmla="*/ 6096000 w 6096000"/>
              <a:gd name="connsiteY4" fmla="*/ 0 h 572116"/>
              <a:gd name="connsiteX5" fmla="*/ 6096000 w 6096000"/>
              <a:gd name="connsiteY5" fmla="*/ 572116 h 572116"/>
              <a:gd name="connsiteX0" fmla="*/ 6096000 w 6096000"/>
              <a:gd name="connsiteY0" fmla="*/ 572116 h 572116"/>
              <a:gd name="connsiteX1" fmla="*/ 0 w 6096000"/>
              <a:gd name="connsiteY1" fmla="*/ 572116 h 572116"/>
              <a:gd name="connsiteX2" fmla="*/ 0 w 6096000"/>
              <a:gd name="connsiteY2" fmla="*/ 0 h 572116"/>
              <a:gd name="connsiteX3" fmla="*/ 6096000 w 6096000"/>
              <a:gd name="connsiteY3" fmla="*/ 0 h 572116"/>
              <a:gd name="connsiteX4" fmla="*/ 6096000 w 6096000"/>
              <a:gd name="connsiteY4" fmla="*/ 572116 h 57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572116">
                <a:moveTo>
                  <a:pt x="6096000" y="572116"/>
                </a:moveTo>
                <a:lnTo>
                  <a:pt x="0" y="572116"/>
                </a:lnTo>
                <a:lnTo>
                  <a:pt x="0" y="0"/>
                </a:lnTo>
                <a:lnTo>
                  <a:pt x="6096000" y="0"/>
                </a:lnTo>
                <a:lnTo>
                  <a:pt x="6096000" y="57211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rgbClr val="64004A"/>
            </a:solidFill>
          </a:ln>
          <a:effectLst>
            <a:outerShdw blurRad="57150" dist="38100" dir="5400000" algn="ctr" rotWithShape="0">
              <a:schemeClr val="tx1">
                <a:alpha val="48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20903" tIns="120904" rIns="120904" bIns="429279" numCol="1" spcCol="1270" anchor="ctr" anchorCtr="0">
            <a:noAutofit/>
          </a:bodyPr>
          <a:lstStyle/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endParaRPr lang="fa-IR" sz="1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cs typeface="B Roya" pitchFamily="2" charset="-78"/>
            </a:endParaRPr>
          </a:p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r>
              <a:rPr lang="fa-IR" sz="2300" b="1" dirty="0">
                <a:solidFill>
                  <a:schemeClr val="tx1"/>
                </a:solidFill>
                <a:cs typeface="B Roya" pitchFamily="2" charset="-78"/>
              </a:rPr>
              <a:t>مرجع قیمتی قابل اتکا برای تعیین قیمت پایه</a:t>
            </a:r>
            <a:endParaRPr lang="en-US" sz="2300" b="1" dirty="0">
              <a:solidFill>
                <a:schemeClr val="tx1"/>
              </a:solidFill>
              <a:cs typeface="B Roya" pitchFamily="2" charset="-78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143098" y="3213439"/>
            <a:ext cx="6066034" cy="659149"/>
          </a:xfrm>
          <a:custGeom>
            <a:avLst/>
            <a:gdLst>
              <a:gd name="connsiteX0" fmla="*/ 0 w 6096000"/>
              <a:gd name="connsiteY0" fmla="*/ 308375 h 880492"/>
              <a:gd name="connsiteX1" fmla="*/ 2937939 w 6096000"/>
              <a:gd name="connsiteY1" fmla="*/ 308375 h 880492"/>
              <a:gd name="connsiteX2" fmla="*/ 2937939 w 6096000"/>
              <a:gd name="connsiteY2" fmla="*/ 220123 h 880492"/>
              <a:gd name="connsiteX3" fmla="*/ 2827877 w 6096000"/>
              <a:gd name="connsiteY3" fmla="*/ 220123 h 880492"/>
              <a:gd name="connsiteX4" fmla="*/ 3048000 w 6096000"/>
              <a:gd name="connsiteY4" fmla="*/ 0 h 880492"/>
              <a:gd name="connsiteX5" fmla="*/ 3268123 w 6096000"/>
              <a:gd name="connsiteY5" fmla="*/ 220123 h 880492"/>
              <a:gd name="connsiteX6" fmla="*/ 3158062 w 6096000"/>
              <a:gd name="connsiteY6" fmla="*/ 220123 h 880492"/>
              <a:gd name="connsiteX7" fmla="*/ 3158062 w 6096000"/>
              <a:gd name="connsiteY7" fmla="*/ 308375 h 880492"/>
              <a:gd name="connsiteX8" fmla="*/ 6096000 w 6096000"/>
              <a:gd name="connsiteY8" fmla="*/ 308375 h 880492"/>
              <a:gd name="connsiteX9" fmla="*/ 6096000 w 6096000"/>
              <a:gd name="connsiteY9" fmla="*/ 880492 h 880492"/>
              <a:gd name="connsiteX10" fmla="*/ 0 w 6096000"/>
              <a:gd name="connsiteY10" fmla="*/ 880492 h 880492"/>
              <a:gd name="connsiteX11" fmla="*/ 0 w 6096000"/>
              <a:gd name="connsiteY11" fmla="*/ 308375 h 880492"/>
              <a:gd name="connsiteX0" fmla="*/ 6096000 w 6096000"/>
              <a:gd name="connsiteY0" fmla="*/ 572116 h 880490"/>
              <a:gd name="connsiteX1" fmla="*/ 3158061 w 6096000"/>
              <a:gd name="connsiteY1" fmla="*/ 572116 h 880490"/>
              <a:gd name="connsiteX2" fmla="*/ 3268123 w 6096000"/>
              <a:gd name="connsiteY2" fmla="*/ 660368 h 880490"/>
              <a:gd name="connsiteX3" fmla="*/ 3048000 w 6096000"/>
              <a:gd name="connsiteY3" fmla="*/ 880490 h 880490"/>
              <a:gd name="connsiteX4" fmla="*/ 2827877 w 6096000"/>
              <a:gd name="connsiteY4" fmla="*/ 660368 h 880490"/>
              <a:gd name="connsiteX5" fmla="*/ 2937938 w 6096000"/>
              <a:gd name="connsiteY5" fmla="*/ 660368 h 880490"/>
              <a:gd name="connsiteX6" fmla="*/ 2937938 w 6096000"/>
              <a:gd name="connsiteY6" fmla="*/ 572116 h 880490"/>
              <a:gd name="connsiteX7" fmla="*/ 0 w 6096000"/>
              <a:gd name="connsiteY7" fmla="*/ 572116 h 880490"/>
              <a:gd name="connsiteX8" fmla="*/ 0 w 6096000"/>
              <a:gd name="connsiteY8" fmla="*/ 0 h 880490"/>
              <a:gd name="connsiteX9" fmla="*/ 6096000 w 6096000"/>
              <a:gd name="connsiteY9" fmla="*/ 0 h 880490"/>
              <a:gd name="connsiteX10" fmla="*/ 6096000 w 6096000"/>
              <a:gd name="connsiteY10" fmla="*/ 572116 h 880490"/>
              <a:gd name="connsiteX0" fmla="*/ 6096000 w 6096000"/>
              <a:gd name="connsiteY0" fmla="*/ 572116 h 880490"/>
              <a:gd name="connsiteX1" fmla="*/ 3158061 w 6096000"/>
              <a:gd name="connsiteY1" fmla="*/ 572116 h 880490"/>
              <a:gd name="connsiteX2" fmla="*/ 3048000 w 6096000"/>
              <a:gd name="connsiteY2" fmla="*/ 880490 h 880490"/>
              <a:gd name="connsiteX3" fmla="*/ 2827877 w 6096000"/>
              <a:gd name="connsiteY3" fmla="*/ 660368 h 880490"/>
              <a:gd name="connsiteX4" fmla="*/ 2937938 w 6096000"/>
              <a:gd name="connsiteY4" fmla="*/ 660368 h 880490"/>
              <a:gd name="connsiteX5" fmla="*/ 2937938 w 6096000"/>
              <a:gd name="connsiteY5" fmla="*/ 572116 h 880490"/>
              <a:gd name="connsiteX6" fmla="*/ 0 w 6096000"/>
              <a:gd name="connsiteY6" fmla="*/ 572116 h 880490"/>
              <a:gd name="connsiteX7" fmla="*/ 0 w 6096000"/>
              <a:gd name="connsiteY7" fmla="*/ 0 h 880490"/>
              <a:gd name="connsiteX8" fmla="*/ 6096000 w 6096000"/>
              <a:gd name="connsiteY8" fmla="*/ 0 h 880490"/>
              <a:gd name="connsiteX9" fmla="*/ 6096000 w 6096000"/>
              <a:gd name="connsiteY9" fmla="*/ 572116 h 880490"/>
              <a:gd name="connsiteX0" fmla="*/ 6096000 w 6096000"/>
              <a:gd name="connsiteY0" fmla="*/ 572116 h 660368"/>
              <a:gd name="connsiteX1" fmla="*/ 3158061 w 6096000"/>
              <a:gd name="connsiteY1" fmla="*/ 572116 h 660368"/>
              <a:gd name="connsiteX2" fmla="*/ 2827877 w 6096000"/>
              <a:gd name="connsiteY2" fmla="*/ 660368 h 660368"/>
              <a:gd name="connsiteX3" fmla="*/ 2937938 w 6096000"/>
              <a:gd name="connsiteY3" fmla="*/ 660368 h 660368"/>
              <a:gd name="connsiteX4" fmla="*/ 2937938 w 6096000"/>
              <a:gd name="connsiteY4" fmla="*/ 572116 h 660368"/>
              <a:gd name="connsiteX5" fmla="*/ 0 w 6096000"/>
              <a:gd name="connsiteY5" fmla="*/ 572116 h 660368"/>
              <a:gd name="connsiteX6" fmla="*/ 0 w 6096000"/>
              <a:gd name="connsiteY6" fmla="*/ 0 h 660368"/>
              <a:gd name="connsiteX7" fmla="*/ 6096000 w 6096000"/>
              <a:gd name="connsiteY7" fmla="*/ 0 h 660368"/>
              <a:gd name="connsiteX8" fmla="*/ 6096000 w 6096000"/>
              <a:gd name="connsiteY8" fmla="*/ 572116 h 660368"/>
              <a:gd name="connsiteX0" fmla="*/ 6096000 w 6096000"/>
              <a:gd name="connsiteY0" fmla="*/ 572116 h 660368"/>
              <a:gd name="connsiteX1" fmla="*/ 3158061 w 6096000"/>
              <a:gd name="connsiteY1" fmla="*/ 572116 h 660368"/>
              <a:gd name="connsiteX2" fmla="*/ 2937938 w 6096000"/>
              <a:gd name="connsiteY2" fmla="*/ 660368 h 660368"/>
              <a:gd name="connsiteX3" fmla="*/ 2937938 w 6096000"/>
              <a:gd name="connsiteY3" fmla="*/ 572116 h 660368"/>
              <a:gd name="connsiteX4" fmla="*/ 0 w 6096000"/>
              <a:gd name="connsiteY4" fmla="*/ 572116 h 660368"/>
              <a:gd name="connsiteX5" fmla="*/ 0 w 6096000"/>
              <a:gd name="connsiteY5" fmla="*/ 0 h 660368"/>
              <a:gd name="connsiteX6" fmla="*/ 6096000 w 6096000"/>
              <a:gd name="connsiteY6" fmla="*/ 0 h 660368"/>
              <a:gd name="connsiteX7" fmla="*/ 6096000 w 6096000"/>
              <a:gd name="connsiteY7" fmla="*/ 572116 h 660368"/>
              <a:gd name="connsiteX0" fmla="*/ 6096000 w 6096000"/>
              <a:gd name="connsiteY0" fmla="*/ 572116 h 572116"/>
              <a:gd name="connsiteX1" fmla="*/ 3158061 w 6096000"/>
              <a:gd name="connsiteY1" fmla="*/ 572116 h 572116"/>
              <a:gd name="connsiteX2" fmla="*/ 2937938 w 6096000"/>
              <a:gd name="connsiteY2" fmla="*/ 572116 h 572116"/>
              <a:gd name="connsiteX3" fmla="*/ 0 w 6096000"/>
              <a:gd name="connsiteY3" fmla="*/ 572116 h 572116"/>
              <a:gd name="connsiteX4" fmla="*/ 0 w 6096000"/>
              <a:gd name="connsiteY4" fmla="*/ 0 h 572116"/>
              <a:gd name="connsiteX5" fmla="*/ 6096000 w 6096000"/>
              <a:gd name="connsiteY5" fmla="*/ 0 h 572116"/>
              <a:gd name="connsiteX6" fmla="*/ 6096000 w 6096000"/>
              <a:gd name="connsiteY6" fmla="*/ 572116 h 572116"/>
              <a:gd name="connsiteX0" fmla="*/ 6096000 w 6096000"/>
              <a:gd name="connsiteY0" fmla="*/ 572116 h 572116"/>
              <a:gd name="connsiteX1" fmla="*/ 3158061 w 6096000"/>
              <a:gd name="connsiteY1" fmla="*/ 572116 h 572116"/>
              <a:gd name="connsiteX2" fmla="*/ 0 w 6096000"/>
              <a:gd name="connsiteY2" fmla="*/ 572116 h 572116"/>
              <a:gd name="connsiteX3" fmla="*/ 0 w 6096000"/>
              <a:gd name="connsiteY3" fmla="*/ 0 h 572116"/>
              <a:gd name="connsiteX4" fmla="*/ 6096000 w 6096000"/>
              <a:gd name="connsiteY4" fmla="*/ 0 h 572116"/>
              <a:gd name="connsiteX5" fmla="*/ 6096000 w 6096000"/>
              <a:gd name="connsiteY5" fmla="*/ 572116 h 57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572116">
                <a:moveTo>
                  <a:pt x="6096000" y="572116"/>
                </a:moveTo>
                <a:lnTo>
                  <a:pt x="3158061" y="572116"/>
                </a:lnTo>
                <a:lnTo>
                  <a:pt x="0" y="572116"/>
                </a:lnTo>
                <a:lnTo>
                  <a:pt x="0" y="0"/>
                </a:lnTo>
                <a:lnTo>
                  <a:pt x="6096000" y="0"/>
                </a:lnTo>
                <a:lnTo>
                  <a:pt x="6096000" y="57211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rgbClr val="64004A"/>
            </a:solidFill>
          </a:ln>
          <a:effectLst>
            <a:outerShdw blurRad="57150" dist="38100" dir="5400000" algn="ctr" rotWithShape="0">
              <a:schemeClr val="tx1">
                <a:alpha val="48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20903" tIns="120905" rIns="120904" bIns="429280" numCol="1" spcCol="1270" anchor="ctr" anchorCtr="0">
            <a:noAutofit/>
          </a:bodyPr>
          <a:lstStyle/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endParaRPr lang="fa-IR" sz="14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cs typeface="B Roya" pitchFamily="2" charset="-78"/>
            </a:endParaRPr>
          </a:p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r>
              <a:rPr lang="fa-IR" sz="2300" b="1" dirty="0">
                <a:solidFill>
                  <a:schemeClr val="tx1"/>
                </a:solidFill>
                <a:cs typeface="B Roya" pitchFamily="2" charset="-78"/>
              </a:rPr>
              <a:t>عدم وجود محدودیت قانونی برای نقل و انتقال کالا (محدودیت</a:t>
            </a:r>
            <a:r>
              <a:rPr lang="en-US" sz="2300" b="1" dirty="0">
                <a:solidFill>
                  <a:schemeClr val="tx1"/>
                </a:solidFill>
                <a:cs typeface="B Roya" pitchFamily="2" charset="-78"/>
              </a:rPr>
              <a:t>‌</a:t>
            </a:r>
            <a:r>
              <a:rPr lang="fa-IR" sz="2300" b="1" dirty="0">
                <a:solidFill>
                  <a:schemeClr val="tx1"/>
                </a:solidFill>
                <a:cs typeface="B Roya" pitchFamily="2" charset="-78"/>
              </a:rPr>
              <a:t>های سیاسی و ....) </a:t>
            </a:r>
            <a:endParaRPr lang="en-US" sz="2300" b="1" dirty="0">
              <a:solidFill>
                <a:schemeClr val="tx1"/>
              </a:solidFill>
              <a:cs typeface="B Roya" pitchFamily="2" charset="-78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3143098" y="4786458"/>
            <a:ext cx="6066034" cy="572400"/>
          </a:xfrm>
          <a:custGeom>
            <a:avLst/>
            <a:gdLst>
              <a:gd name="connsiteX0" fmla="*/ 0 w 6096000"/>
              <a:gd name="connsiteY0" fmla="*/ 308375 h 880492"/>
              <a:gd name="connsiteX1" fmla="*/ 2937939 w 6096000"/>
              <a:gd name="connsiteY1" fmla="*/ 308375 h 880492"/>
              <a:gd name="connsiteX2" fmla="*/ 2937939 w 6096000"/>
              <a:gd name="connsiteY2" fmla="*/ 220123 h 880492"/>
              <a:gd name="connsiteX3" fmla="*/ 2827877 w 6096000"/>
              <a:gd name="connsiteY3" fmla="*/ 220123 h 880492"/>
              <a:gd name="connsiteX4" fmla="*/ 3048000 w 6096000"/>
              <a:gd name="connsiteY4" fmla="*/ 0 h 880492"/>
              <a:gd name="connsiteX5" fmla="*/ 3268123 w 6096000"/>
              <a:gd name="connsiteY5" fmla="*/ 220123 h 880492"/>
              <a:gd name="connsiteX6" fmla="*/ 3158062 w 6096000"/>
              <a:gd name="connsiteY6" fmla="*/ 220123 h 880492"/>
              <a:gd name="connsiteX7" fmla="*/ 3158062 w 6096000"/>
              <a:gd name="connsiteY7" fmla="*/ 308375 h 880492"/>
              <a:gd name="connsiteX8" fmla="*/ 6096000 w 6096000"/>
              <a:gd name="connsiteY8" fmla="*/ 308375 h 880492"/>
              <a:gd name="connsiteX9" fmla="*/ 6096000 w 6096000"/>
              <a:gd name="connsiteY9" fmla="*/ 880492 h 880492"/>
              <a:gd name="connsiteX10" fmla="*/ 0 w 6096000"/>
              <a:gd name="connsiteY10" fmla="*/ 880492 h 880492"/>
              <a:gd name="connsiteX11" fmla="*/ 0 w 6096000"/>
              <a:gd name="connsiteY11" fmla="*/ 308375 h 880492"/>
              <a:gd name="connsiteX0" fmla="*/ 6096000 w 6096000"/>
              <a:gd name="connsiteY0" fmla="*/ 572116 h 880490"/>
              <a:gd name="connsiteX1" fmla="*/ 3158061 w 6096000"/>
              <a:gd name="connsiteY1" fmla="*/ 572116 h 880490"/>
              <a:gd name="connsiteX2" fmla="*/ 3158061 w 6096000"/>
              <a:gd name="connsiteY2" fmla="*/ 660368 h 880490"/>
              <a:gd name="connsiteX3" fmla="*/ 3268123 w 6096000"/>
              <a:gd name="connsiteY3" fmla="*/ 660368 h 880490"/>
              <a:gd name="connsiteX4" fmla="*/ 3048000 w 6096000"/>
              <a:gd name="connsiteY4" fmla="*/ 880490 h 880490"/>
              <a:gd name="connsiteX5" fmla="*/ 2937938 w 6096000"/>
              <a:gd name="connsiteY5" fmla="*/ 660368 h 880490"/>
              <a:gd name="connsiteX6" fmla="*/ 2937938 w 6096000"/>
              <a:gd name="connsiteY6" fmla="*/ 572116 h 880490"/>
              <a:gd name="connsiteX7" fmla="*/ 0 w 6096000"/>
              <a:gd name="connsiteY7" fmla="*/ 572116 h 880490"/>
              <a:gd name="connsiteX8" fmla="*/ 0 w 6096000"/>
              <a:gd name="connsiteY8" fmla="*/ 0 h 880490"/>
              <a:gd name="connsiteX9" fmla="*/ 6096000 w 6096000"/>
              <a:gd name="connsiteY9" fmla="*/ 0 h 880490"/>
              <a:gd name="connsiteX10" fmla="*/ 6096000 w 6096000"/>
              <a:gd name="connsiteY10" fmla="*/ 572116 h 880490"/>
              <a:gd name="connsiteX0" fmla="*/ 6096000 w 6096000"/>
              <a:gd name="connsiteY0" fmla="*/ 572116 h 880490"/>
              <a:gd name="connsiteX1" fmla="*/ 3158061 w 6096000"/>
              <a:gd name="connsiteY1" fmla="*/ 572116 h 880490"/>
              <a:gd name="connsiteX2" fmla="*/ 3158061 w 6096000"/>
              <a:gd name="connsiteY2" fmla="*/ 660368 h 880490"/>
              <a:gd name="connsiteX3" fmla="*/ 3268123 w 6096000"/>
              <a:gd name="connsiteY3" fmla="*/ 660368 h 880490"/>
              <a:gd name="connsiteX4" fmla="*/ 3048000 w 6096000"/>
              <a:gd name="connsiteY4" fmla="*/ 880490 h 880490"/>
              <a:gd name="connsiteX5" fmla="*/ 2937938 w 6096000"/>
              <a:gd name="connsiteY5" fmla="*/ 572116 h 880490"/>
              <a:gd name="connsiteX6" fmla="*/ 0 w 6096000"/>
              <a:gd name="connsiteY6" fmla="*/ 572116 h 880490"/>
              <a:gd name="connsiteX7" fmla="*/ 0 w 6096000"/>
              <a:gd name="connsiteY7" fmla="*/ 0 h 880490"/>
              <a:gd name="connsiteX8" fmla="*/ 6096000 w 6096000"/>
              <a:gd name="connsiteY8" fmla="*/ 0 h 880490"/>
              <a:gd name="connsiteX9" fmla="*/ 6096000 w 6096000"/>
              <a:gd name="connsiteY9" fmla="*/ 572116 h 880490"/>
              <a:gd name="connsiteX0" fmla="*/ 6096000 w 6096000"/>
              <a:gd name="connsiteY0" fmla="*/ 572116 h 660368"/>
              <a:gd name="connsiteX1" fmla="*/ 3158061 w 6096000"/>
              <a:gd name="connsiteY1" fmla="*/ 572116 h 660368"/>
              <a:gd name="connsiteX2" fmla="*/ 3158061 w 6096000"/>
              <a:gd name="connsiteY2" fmla="*/ 660368 h 660368"/>
              <a:gd name="connsiteX3" fmla="*/ 3268123 w 6096000"/>
              <a:gd name="connsiteY3" fmla="*/ 660368 h 660368"/>
              <a:gd name="connsiteX4" fmla="*/ 2937938 w 6096000"/>
              <a:gd name="connsiteY4" fmla="*/ 572116 h 660368"/>
              <a:gd name="connsiteX5" fmla="*/ 0 w 6096000"/>
              <a:gd name="connsiteY5" fmla="*/ 572116 h 660368"/>
              <a:gd name="connsiteX6" fmla="*/ 0 w 6096000"/>
              <a:gd name="connsiteY6" fmla="*/ 0 h 660368"/>
              <a:gd name="connsiteX7" fmla="*/ 6096000 w 6096000"/>
              <a:gd name="connsiteY7" fmla="*/ 0 h 660368"/>
              <a:gd name="connsiteX8" fmla="*/ 6096000 w 6096000"/>
              <a:gd name="connsiteY8" fmla="*/ 572116 h 660368"/>
              <a:gd name="connsiteX0" fmla="*/ 6096000 w 6096000"/>
              <a:gd name="connsiteY0" fmla="*/ 572116 h 660368"/>
              <a:gd name="connsiteX1" fmla="*/ 3158061 w 6096000"/>
              <a:gd name="connsiteY1" fmla="*/ 572116 h 660368"/>
              <a:gd name="connsiteX2" fmla="*/ 3158061 w 6096000"/>
              <a:gd name="connsiteY2" fmla="*/ 660368 h 660368"/>
              <a:gd name="connsiteX3" fmla="*/ 2937938 w 6096000"/>
              <a:gd name="connsiteY3" fmla="*/ 572116 h 660368"/>
              <a:gd name="connsiteX4" fmla="*/ 0 w 6096000"/>
              <a:gd name="connsiteY4" fmla="*/ 572116 h 660368"/>
              <a:gd name="connsiteX5" fmla="*/ 0 w 6096000"/>
              <a:gd name="connsiteY5" fmla="*/ 0 h 660368"/>
              <a:gd name="connsiteX6" fmla="*/ 6096000 w 6096000"/>
              <a:gd name="connsiteY6" fmla="*/ 0 h 660368"/>
              <a:gd name="connsiteX7" fmla="*/ 6096000 w 6096000"/>
              <a:gd name="connsiteY7" fmla="*/ 572116 h 660368"/>
              <a:gd name="connsiteX0" fmla="*/ 6096000 w 6096000"/>
              <a:gd name="connsiteY0" fmla="*/ 572116 h 572116"/>
              <a:gd name="connsiteX1" fmla="*/ 3158061 w 6096000"/>
              <a:gd name="connsiteY1" fmla="*/ 572116 h 572116"/>
              <a:gd name="connsiteX2" fmla="*/ 2937938 w 6096000"/>
              <a:gd name="connsiteY2" fmla="*/ 572116 h 572116"/>
              <a:gd name="connsiteX3" fmla="*/ 0 w 6096000"/>
              <a:gd name="connsiteY3" fmla="*/ 572116 h 572116"/>
              <a:gd name="connsiteX4" fmla="*/ 0 w 6096000"/>
              <a:gd name="connsiteY4" fmla="*/ 0 h 572116"/>
              <a:gd name="connsiteX5" fmla="*/ 6096000 w 6096000"/>
              <a:gd name="connsiteY5" fmla="*/ 0 h 572116"/>
              <a:gd name="connsiteX6" fmla="*/ 6096000 w 6096000"/>
              <a:gd name="connsiteY6" fmla="*/ 572116 h 572116"/>
              <a:gd name="connsiteX0" fmla="*/ 6096000 w 6096000"/>
              <a:gd name="connsiteY0" fmla="*/ 572116 h 572116"/>
              <a:gd name="connsiteX1" fmla="*/ 2937938 w 6096000"/>
              <a:gd name="connsiteY1" fmla="*/ 572116 h 572116"/>
              <a:gd name="connsiteX2" fmla="*/ 0 w 6096000"/>
              <a:gd name="connsiteY2" fmla="*/ 572116 h 572116"/>
              <a:gd name="connsiteX3" fmla="*/ 0 w 6096000"/>
              <a:gd name="connsiteY3" fmla="*/ 0 h 572116"/>
              <a:gd name="connsiteX4" fmla="*/ 6096000 w 6096000"/>
              <a:gd name="connsiteY4" fmla="*/ 0 h 572116"/>
              <a:gd name="connsiteX5" fmla="*/ 6096000 w 6096000"/>
              <a:gd name="connsiteY5" fmla="*/ 572116 h 572116"/>
              <a:gd name="connsiteX0" fmla="*/ 6096000 w 6096000"/>
              <a:gd name="connsiteY0" fmla="*/ 572116 h 572116"/>
              <a:gd name="connsiteX1" fmla="*/ 0 w 6096000"/>
              <a:gd name="connsiteY1" fmla="*/ 572116 h 572116"/>
              <a:gd name="connsiteX2" fmla="*/ 0 w 6096000"/>
              <a:gd name="connsiteY2" fmla="*/ 0 h 572116"/>
              <a:gd name="connsiteX3" fmla="*/ 6096000 w 6096000"/>
              <a:gd name="connsiteY3" fmla="*/ 0 h 572116"/>
              <a:gd name="connsiteX4" fmla="*/ 6096000 w 6096000"/>
              <a:gd name="connsiteY4" fmla="*/ 572116 h 57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572116">
                <a:moveTo>
                  <a:pt x="6096000" y="572116"/>
                </a:moveTo>
                <a:lnTo>
                  <a:pt x="0" y="572116"/>
                </a:lnTo>
                <a:lnTo>
                  <a:pt x="0" y="0"/>
                </a:lnTo>
                <a:lnTo>
                  <a:pt x="6096000" y="0"/>
                </a:lnTo>
                <a:lnTo>
                  <a:pt x="6096000" y="57211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rgbClr val="660066"/>
            </a:solidFill>
          </a:ln>
          <a:effectLst>
            <a:outerShdw blurRad="57150" dist="38100" dir="5400000" algn="ctr" rotWithShape="0">
              <a:schemeClr val="tx1">
                <a:alpha val="48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20903" tIns="120905" rIns="120904" bIns="429279" numCol="1" spcCol="1270" anchor="ctr" anchorCtr="0">
            <a:noAutofit/>
          </a:bodyPr>
          <a:lstStyle/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endParaRPr lang="fa-IR" b="1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cs typeface="B Roya" pitchFamily="2" charset="-78"/>
            </a:endParaRPr>
          </a:p>
          <a:p>
            <a:pPr algn="ctr" defTabSz="755650" rtl="1">
              <a:lnSpc>
                <a:spcPct val="90000"/>
              </a:lnSpc>
              <a:spcAft>
                <a:spcPct val="35000"/>
              </a:spcAft>
            </a:pPr>
            <a:r>
              <a:rPr lang="fa-IR" sz="2300" b="1" dirty="0">
                <a:solidFill>
                  <a:schemeClr val="tx1"/>
                </a:solidFill>
                <a:cs typeface="B Roya" pitchFamily="2" charset="-78"/>
              </a:rPr>
              <a:t>امکان تحویل فیزیکی دارایی پایه </a:t>
            </a:r>
            <a:endParaRPr lang="en-US" sz="2300" b="1" dirty="0">
              <a:solidFill>
                <a:schemeClr val="tx1"/>
              </a:solidFill>
              <a:cs typeface="B Roya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43098" y="3956048"/>
            <a:ext cx="6087600" cy="8002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rtl="1"/>
            <a:r>
              <a:rPr lang="fa-IR" sz="2300" b="1" dirty="0">
                <a:latin typeface="+mn-lt"/>
                <a:cs typeface="B Roya" pitchFamily="2" charset="-78"/>
              </a:rPr>
              <a:t>عدم وجود محدودیت قیمتی برای دارایی پایه (مشمول قیمت‌گذاری‌های دولتی نباشد).</a:t>
            </a:r>
          </a:p>
        </p:txBody>
      </p:sp>
      <p:sp>
        <p:nvSpPr>
          <p:cNvPr id="1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altLang="fa-IR" dirty="0"/>
              <a:t>معیارهای انتخاب دارایی پایه</a:t>
            </a:r>
            <a:endParaRPr lang="en-US" altLang="fa-IR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2528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220200" y="1827019"/>
            <a:ext cx="1143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تولید کننده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7000" y="3772264"/>
            <a:ext cx="1181098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تهیه امید نامه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4269" y="1791278"/>
            <a:ext cx="72638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تامین سرمایه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3583" y="3874642"/>
            <a:ext cx="2153617" cy="830997"/>
          </a:xfrm>
          <a:prstGeom prst="rect">
            <a:avLst/>
          </a:prstGeom>
          <a:solidFill>
            <a:srgbClr val="79A5D5"/>
          </a:solidFill>
          <a:ln w="19050">
            <a:solidFill>
              <a:schemeClr val="tx2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just" rtl="1"/>
            <a:r>
              <a:rPr lang="fa-IR" sz="1600" b="1" dirty="0">
                <a:cs typeface="B Nazanin" pitchFamily="2" charset="-78"/>
              </a:rPr>
              <a:t>مذاکره و </a:t>
            </a:r>
            <a:r>
              <a:rPr lang="fa-IR" sz="1600" b="1" dirty="0" smtClean="0">
                <a:cs typeface="B Nazanin" pitchFamily="2" charset="-78"/>
              </a:rPr>
              <a:t>اخذ موافقت اصولی </a:t>
            </a:r>
            <a:r>
              <a:rPr lang="fa-IR" sz="1600" b="1" u="sng" dirty="0">
                <a:solidFill>
                  <a:srgbClr val="FF0000"/>
                </a:solidFill>
                <a:cs typeface="B Nazanin" pitchFamily="2" charset="-78"/>
              </a:rPr>
              <a:t>بازارگردان</a:t>
            </a:r>
            <a:r>
              <a:rPr lang="fa-IR" sz="1600" b="1" dirty="0">
                <a:cs typeface="B Nazanin" pitchFamily="2" charset="-78"/>
              </a:rPr>
              <a:t> برای </a:t>
            </a:r>
            <a:r>
              <a:rPr lang="fa-IR" sz="1600" b="1" dirty="0" smtClean="0">
                <a:cs typeface="B Nazanin" pitchFamily="2" charset="-78"/>
              </a:rPr>
              <a:t>بازارگردانی </a:t>
            </a:r>
            <a:r>
              <a:rPr lang="fa-IR" sz="1600" b="1" dirty="0">
                <a:cs typeface="B Nazanin" pitchFamily="2" charset="-78"/>
              </a:rPr>
              <a:t>در صورت پذیرش در بورس</a:t>
            </a:r>
          </a:p>
        </p:txBody>
      </p:sp>
      <p:pic>
        <p:nvPicPr>
          <p:cNvPr id="10" name="Picture 5" descr="C:\Users\fouladifar.a\Desktop\9c4eEggz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2206964"/>
            <a:ext cx="1143000" cy="141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fouladifar.a\Desktop\Untitled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380" y="2391497"/>
            <a:ext cx="477247" cy="133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fouladifar.a\Desktop\Untitled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210" y="2432993"/>
            <a:ext cx="1249818" cy="126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76910" y="1600337"/>
            <a:ext cx="2209800" cy="1077218"/>
          </a:xfrm>
          <a:prstGeom prst="rect">
            <a:avLst/>
          </a:prstGeom>
          <a:solidFill>
            <a:srgbClr val="79A5D5"/>
          </a:solidFill>
          <a:ln w="19050">
            <a:solidFill>
              <a:schemeClr val="tx2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just" rtl="1"/>
            <a:r>
              <a:rPr lang="fa-IR" sz="1600" b="1" dirty="0">
                <a:cs typeface="B Nazanin" pitchFamily="2" charset="-78"/>
              </a:rPr>
              <a:t>مذاکره و </a:t>
            </a:r>
            <a:r>
              <a:rPr lang="fa-IR" sz="1600" b="1" dirty="0" smtClean="0">
                <a:cs typeface="B Nazanin" pitchFamily="2" charset="-78"/>
              </a:rPr>
              <a:t>اخذ موافقت اصولی </a:t>
            </a:r>
            <a:r>
              <a:rPr lang="fa-IR" sz="1600" b="1" u="sng" dirty="0">
                <a:solidFill>
                  <a:srgbClr val="FF0000"/>
                </a:solidFill>
                <a:cs typeface="B Nazanin" pitchFamily="2" charset="-78"/>
              </a:rPr>
              <a:t>متعهد </a:t>
            </a:r>
            <a:r>
              <a:rPr lang="fa-IR" sz="1600" b="1" u="sng" dirty="0" smtClean="0">
                <a:solidFill>
                  <a:srgbClr val="FF0000"/>
                </a:solidFill>
                <a:cs typeface="B Nazanin" pitchFamily="2" charset="-78"/>
              </a:rPr>
              <a:t>پذیره نویسی </a:t>
            </a:r>
            <a:r>
              <a:rPr lang="fa-IR" sz="1600" b="1" dirty="0" smtClean="0">
                <a:cs typeface="B Nazanin" pitchFamily="2" charset="-78"/>
              </a:rPr>
              <a:t>برای پذیره نویسی در صورت پذیرش در بورس</a:t>
            </a:r>
            <a:endParaRPr lang="fa-IR" sz="1600" b="1" dirty="0">
              <a:cs typeface="B Nazanin" pitchFamily="2" charset="-78"/>
            </a:endParaRPr>
          </a:p>
        </p:txBody>
      </p:sp>
      <p:pic>
        <p:nvPicPr>
          <p:cNvPr id="29" name="Picture 12" descr="C:\Users\fouladifar.a\Desktop\arrow_curved_blu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8521289" y="2492535"/>
            <a:ext cx="800699" cy="2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C:\Users\fouladifar.a\Desktop\arrow_curved_blu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56316" flipH="1">
            <a:off x="8560360" y="2894261"/>
            <a:ext cx="722557" cy="31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590656" y="1144947"/>
            <a:ext cx="1150693" cy="646331"/>
          </a:xfrm>
          <a:prstGeom prst="rect">
            <a:avLst/>
          </a:prstGeom>
          <a:solidFill>
            <a:srgbClr val="79A5D5"/>
          </a:solidFill>
          <a:ln w="19050">
            <a:solidFill>
              <a:schemeClr val="tx2"/>
            </a:solidFill>
            <a:prstDash val="sysDash"/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مشاور پذیرش</a:t>
            </a:r>
            <a:endParaRPr lang="fa-IR" b="1" dirty="0">
              <a:cs typeface="B Nazanin" pitchFamily="2" charset="-78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7977" y="1726059"/>
            <a:ext cx="979241" cy="75343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5400" y="3999772"/>
            <a:ext cx="975929" cy="580738"/>
          </a:xfrm>
          <a:prstGeom prst="rect">
            <a:avLst/>
          </a:prstGeom>
        </p:spPr>
      </p:pic>
      <p:sp>
        <p:nvSpPr>
          <p:cNvPr id="38" name="Chevron 37"/>
          <p:cNvSpPr/>
          <p:nvPr/>
        </p:nvSpPr>
        <p:spPr>
          <a:xfrm rot="12431219">
            <a:off x="4282554" y="2496579"/>
            <a:ext cx="2155471" cy="21688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39" name="Chevron 38"/>
          <p:cNvSpPr/>
          <p:nvPr/>
        </p:nvSpPr>
        <p:spPr>
          <a:xfrm rot="9234527">
            <a:off x="4115921" y="3745262"/>
            <a:ext cx="2327662" cy="19791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515600" y="1131735"/>
            <a:ext cx="13341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مرحله اول</a:t>
            </a:r>
          </a:p>
        </p:txBody>
      </p:sp>
      <p:sp>
        <p:nvSpPr>
          <p:cNvPr id="20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dirty="0"/>
              <a:t>فرایند انتشار اوراق سلف موازی استاندارد</a:t>
            </a:r>
            <a:endParaRPr lang="en-US" altLang="fa-IR" dirty="0"/>
          </a:p>
        </p:txBody>
      </p:sp>
      <p:sp>
        <p:nvSpPr>
          <p:cNvPr id="24" name="Chevron 23"/>
          <p:cNvSpPr/>
          <p:nvPr/>
        </p:nvSpPr>
        <p:spPr>
          <a:xfrm rot="10800000">
            <a:off x="10768828" y="1530891"/>
            <a:ext cx="827720" cy="195168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5085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9" grpId="0" animBg="1"/>
      <p:bldP spid="31" grpId="0" animBg="1"/>
      <p:bldP spid="38" grpId="0" animBg="1"/>
      <p:bldP spid="39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17" name="Picture 10" descr="C:\Users\fouladifar.a\Desktop\KTjqR9bTq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105400"/>
            <a:ext cx="925096" cy="8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C:\Users\fouladifar.a\Desktop\arrow_curved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7196" flipH="1">
            <a:off x="3085158" y="5272106"/>
            <a:ext cx="1251804" cy="45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038600" y="4800600"/>
            <a:ext cx="1143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itchFamily="2" charset="-78"/>
              </a:rPr>
              <a:t>پذیرش</a:t>
            </a:r>
            <a:endParaRPr lang="fa-IR" sz="2400" b="1" dirty="0">
              <a:solidFill>
                <a:srgbClr val="00B050"/>
              </a:solidFill>
              <a:cs typeface="B Nazanin" pitchFamily="2" charset="-7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34600" y="1210146"/>
            <a:ext cx="193065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مرحله دوم</a:t>
            </a:r>
          </a:p>
        </p:txBody>
      </p:sp>
      <p:graphicFrame>
        <p:nvGraphicFramePr>
          <p:cNvPr id="33" name="Diagram 32"/>
          <p:cNvGraphicFramePr/>
          <p:nvPr>
            <p:extLst>
              <p:ext uri="{D42A27DB-BD31-4B8C-83A1-F6EECF244321}">
                <p14:modId xmlns:p14="http://schemas.microsoft.com/office/powerpoint/2010/main" val="1174172012"/>
              </p:ext>
            </p:extLst>
          </p:nvPr>
        </p:nvGraphicFramePr>
        <p:xfrm>
          <a:off x="6781800" y="990600"/>
          <a:ext cx="3776424" cy="4077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dirty="0"/>
              <a:t>فرایند انتشار اوراق سلف موازی استاندارد</a:t>
            </a:r>
            <a:endParaRPr lang="en-US" altLang="fa-IR" dirty="0"/>
          </a:p>
        </p:txBody>
      </p:sp>
      <p:sp>
        <p:nvSpPr>
          <p:cNvPr id="19" name="Chevron 18"/>
          <p:cNvSpPr/>
          <p:nvPr/>
        </p:nvSpPr>
        <p:spPr>
          <a:xfrm rot="10800000">
            <a:off x="11012406" y="1661860"/>
            <a:ext cx="827720" cy="195168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90600" y="3657600"/>
            <a:ext cx="1905000" cy="2289684"/>
            <a:chOff x="738177" y="2208131"/>
            <a:chExt cx="2283384" cy="2581987"/>
          </a:xfrm>
        </p:grpSpPr>
        <p:pic>
          <p:nvPicPr>
            <p:cNvPr id="14" name="Picture 9" descr="C:\Users\fouladifar.a\Desktop\ncXxdaecB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518" y="3772080"/>
              <a:ext cx="1606058" cy="1018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738177" y="3256513"/>
              <a:ext cx="2283384" cy="41648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cs typeface="B Nazanin" pitchFamily="2" charset="-78"/>
                </a:rPr>
                <a:t>تصویب هیأت پذیرش</a:t>
              </a:r>
            </a:p>
          </p:txBody>
        </p:sp>
        <p:pic>
          <p:nvPicPr>
            <p:cNvPr id="26" name="Picture 12" descr="C:\Users\fouladifar.a\Desktop\arrow_curved_blue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742120" y="2478196"/>
              <a:ext cx="859280" cy="319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oup 28"/>
          <p:cNvGrpSpPr/>
          <p:nvPr/>
        </p:nvGrpSpPr>
        <p:grpSpPr>
          <a:xfrm>
            <a:off x="990600" y="1447800"/>
            <a:ext cx="3082297" cy="2081182"/>
            <a:chOff x="2057400" y="1981200"/>
            <a:chExt cx="3082297" cy="2081182"/>
          </a:xfrm>
        </p:grpSpPr>
        <p:grpSp>
          <p:nvGrpSpPr>
            <p:cNvPr id="2" name="Group 1"/>
            <p:cNvGrpSpPr/>
            <p:nvPr/>
          </p:nvGrpSpPr>
          <p:grpSpPr>
            <a:xfrm>
              <a:off x="2057400" y="1981200"/>
              <a:ext cx="2068602" cy="2081182"/>
              <a:chOff x="2566857" y="2018826"/>
              <a:chExt cx="2068602" cy="2081182"/>
            </a:xfrm>
          </p:grpSpPr>
          <p:pic>
            <p:nvPicPr>
              <p:cNvPr id="21" name="Picture 8" descr="C:\Users\fouladifar.a\Desktop\Untitled5.pn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9834" y="2203492"/>
                <a:ext cx="1464298" cy="18965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2566857" y="2018826"/>
                <a:ext cx="2068602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fa-IR" b="1" dirty="0" smtClean="0">
                    <a:cs typeface="B Nazanin" pitchFamily="2" charset="-78"/>
                  </a:rPr>
                  <a:t>بررسی در هیئت پذیرش</a:t>
                </a:r>
                <a:endParaRPr lang="fa-IR" b="1" dirty="0">
                  <a:cs typeface="B Nazanin" pitchFamily="2" charset="-78"/>
                </a:endParaRPr>
              </a:p>
            </p:txBody>
          </p:sp>
        </p:grpSp>
        <p:pic>
          <p:nvPicPr>
            <p:cNvPr id="27" name="Picture 12" descr="C:\Users\fouladifar.a\Desktop\arrow_curved_blue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63699" flipH="1">
              <a:off x="3762951" y="3052469"/>
              <a:ext cx="1376746" cy="365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/>
          <p:cNvGrpSpPr/>
          <p:nvPr/>
        </p:nvGrpSpPr>
        <p:grpSpPr>
          <a:xfrm>
            <a:off x="4038600" y="1295400"/>
            <a:ext cx="2743200" cy="3124200"/>
            <a:chOff x="4724400" y="2362200"/>
            <a:chExt cx="2743200" cy="3124200"/>
          </a:xfrm>
        </p:grpSpPr>
        <p:pic>
          <p:nvPicPr>
            <p:cNvPr id="13" name="Picture 8" descr="C:\Users\fouladifar.a\Desktop\Untitled5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2590800"/>
              <a:ext cx="1464298" cy="1896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4724400" y="2362200"/>
              <a:ext cx="205989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 smtClean="0">
                  <a:cs typeface="B Nazanin" pitchFamily="2" charset="-78"/>
                </a:rPr>
                <a:t>بررسی توسط بورس کالا</a:t>
              </a:r>
              <a:endParaRPr lang="fa-IR" b="1" dirty="0">
                <a:cs typeface="B Nazanin" pitchFamily="2" charset="-78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6553200" y="2667000"/>
              <a:ext cx="914400" cy="2819400"/>
              <a:chOff x="6553200" y="2667000"/>
              <a:chExt cx="914400" cy="2819400"/>
            </a:xfrm>
          </p:grpSpPr>
          <p:sp>
            <p:nvSpPr>
              <p:cNvPr id="34" name="Chevron 33"/>
              <p:cNvSpPr/>
              <p:nvPr/>
            </p:nvSpPr>
            <p:spPr>
              <a:xfrm rot="10800000">
                <a:off x="6553200" y="3886200"/>
                <a:ext cx="890229" cy="216889"/>
              </a:xfrm>
              <a:prstGeom prst="chevr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7467600" y="2667000"/>
                <a:ext cx="0" cy="2819400"/>
              </a:xfrm>
              <a:prstGeom prst="line">
                <a:avLst/>
              </a:prstGeom>
              <a:ln w="38100"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700226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6112044" y="1219200"/>
            <a:ext cx="33497" cy="54112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591800" y="1181813"/>
            <a:ext cx="14829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مرحله سوم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485009" y="825752"/>
            <a:ext cx="158793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مرحله چهارم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7057" y="1516264"/>
            <a:ext cx="4990779" cy="4801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defTabSz="711200" rtl="1">
              <a:lnSpc>
                <a:spcPct val="90000"/>
              </a:lnSpc>
              <a:spcAft>
                <a:spcPct val="35000"/>
              </a:spcAft>
            </a:pPr>
            <a:r>
              <a:rPr lang="fa-IR" sz="2800" b="1" dirty="0">
                <a:cs typeface="B Nazanin" panose="00000400000000000000" pitchFamily="2" charset="-78"/>
              </a:rPr>
              <a:t>انتشار اوراق سلف موازی استاندارد</a:t>
            </a:r>
          </a:p>
        </p:txBody>
      </p:sp>
      <p:sp>
        <p:nvSpPr>
          <p:cNvPr id="42" name="Chevron 41"/>
          <p:cNvSpPr/>
          <p:nvPr/>
        </p:nvSpPr>
        <p:spPr>
          <a:xfrm rot="10800000">
            <a:off x="11072163" y="1561162"/>
            <a:ext cx="827720" cy="195168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2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dirty="0"/>
              <a:t>فرایند انتشار اوراق سلف </a:t>
            </a:r>
            <a:r>
              <a:rPr lang="fa-IR" dirty="0" smtClean="0"/>
              <a:t>موازی استاندارد</a:t>
            </a:r>
            <a:endParaRPr lang="en-US" altLang="fa-IR" dirty="0"/>
          </a:p>
        </p:txBody>
      </p:sp>
      <p:sp>
        <p:nvSpPr>
          <p:cNvPr id="14" name="Chevron 13"/>
          <p:cNvSpPr/>
          <p:nvPr/>
        </p:nvSpPr>
        <p:spPr>
          <a:xfrm rot="10800000">
            <a:off x="4900116" y="1273408"/>
            <a:ext cx="827720" cy="195168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00575" y="2034071"/>
            <a:ext cx="3621007" cy="9308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kern="0" dirty="0" smtClean="0">
                <a:solidFill>
                  <a:sysClr val="windowText" lastClr="000000"/>
                </a:solidFill>
                <a:cs typeface="B Nazanin" panose="00000400000000000000" pitchFamily="2" charset="-78"/>
              </a:rPr>
              <a:t>تودیع </a:t>
            </a:r>
            <a:r>
              <a:rPr lang="fa-IR" sz="2400" b="1" kern="0" dirty="0">
                <a:solidFill>
                  <a:sysClr val="windowText" lastClr="000000"/>
                </a:solidFill>
                <a:cs typeface="B Nazanin" panose="00000400000000000000" pitchFamily="2" charset="-78"/>
              </a:rPr>
              <a:t>تضامین مورد قبول شرکت </a:t>
            </a:r>
            <a:r>
              <a:rPr lang="fa-IR" sz="2400" b="1" kern="0" dirty="0" smtClean="0">
                <a:solidFill>
                  <a:sysClr val="windowText" lastClr="000000"/>
                </a:solidFill>
                <a:cs typeface="B Nazanin" panose="00000400000000000000" pitchFamily="2" charset="-78"/>
              </a:rPr>
              <a:t>سپرده‌گذاری </a:t>
            </a:r>
            <a:r>
              <a:rPr lang="fa-IR" sz="2400" b="1" kern="0" dirty="0">
                <a:solidFill>
                  <a:sysClr val="windowText" lastClr="000000"/>
                </a:solidFill>
                <a:cs typeface="B Nazanin" panose="00000400000000000000" pitchFamily="2" charset="-78"/>
              </a:rPr>
              <a:t>مرکزی </a:t>
            </a:r>
            <a:endParaRPr lang="en-US" sz="2400" b="1" kern="0" dirty="0">
              <a:solidFill>
                <a:sysClr val="windowText" lastClr="000000"/>
              </a:solidFill>
              <a:cs typeface="B Nazanin" panose="00000400000000000000" pitchFamily="2" charset="-78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00575" y="3443242"/>
            <a:ext cx="3621007" cy="9308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kern="0" dirty="0">
                <a:solidFill>
                  <a:sysClr val="windowText" lastClr="000000"/>
                </a:solidFill>
                <a:cs typeface="B Nazanin" panose="00000400000000000000" pitchFamily="2" charset="-78"/>
              </a:rPr>
              <a:t>ارسال تأییدیه دریافت تضامین به بورس کالای ایران</a:t>
            </a:r>
            <a:endParaRPr lang="en-US" sz="2400" b="1" kern="0" dirty="0">
              <a:solidFill>
                <a:sysClr val="windowText" lastClr="000000"/>
              </a:solidFill>
              <a:cs typeface="B Nazanin" panose="00000400000000000000" pitchFamily="2" charset="-78"/>
            </a:endParaRPr>
          </a:p>
        </p:txBody>
      </p:sp>
      <p:sp>
        <p:nvSpPr>
          <p:cNvPr id="20" name="Chevron 19"/>
          <p:cNvSpPr/>
          <p:nvPr/>
        </p:nvSpPr>
        <p:spPr>
          <a:xfrm rot="5400000">
            <a:off x="8911475" y="3110482"/>
            <a:ext cx="439134" cy="187210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60" y="1996084"/>
            <a:ext cx="4962525" cy="455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166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 animBg="1"/>
      <p:bldP spid="42" grpId="0" animBg="1"/>
      <p:bldP spid="14" grpId="0" animBg="1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410200" y="1066800"/>
            <a:ext cx="5943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000" b="1" dirty="0" smtClean="0">
                <a:cs typeface="B Nazanin" panose="00000400000000000000" pitchFamily="2" charset="-78"/>
              </a:rPr>
              <a:t>اقدامات </a:t>
            </a:r>
            <a:r>
              <a:rPr lang="fa-IR" sz="2000" b="1" dirty="0">
                <a:cs typeface="B Nazanin" panose="00000400000000000000" pitchFamily="2" charset="-78"/>
              </a:rPr>
              <a:t>لازم برای خرید اوراق سلف موازی استاندارد</a:t>
            </a:r>
          </a:p>
        </p:txBody>
      </p:sp>
      <p:sp>
        <p:nvSpPr>
          <p:cNvPr id="8" name="Freeform 7"/>
          <p:cNvSpPr/>
          <p:nvPr/>
        </p:nvSpPr>
        <p:spPr>
          <a:xfrm>
            <a:off x="7162800" y="1600200"/>
            <a:ext cx="3276000" cy="648000"/>
          </a:xfrm>
          <a:custGeom>
            <a:avLst/>
            <a:gdLst>
              <a:gd name="connsiteX0" fmla="*/ 0 w 3375054"/>
              <a:gd name="connsiteY0" fmla="*/ 130407 h 1304071"/>
              <a:gd name="connsiteX1" fmla="*/ 130407 w 3375054"/>
              <a:gd name="connsiteY1" fmla="*/ 0 h 1304071"/>
              <a:gd name="connsiteX2" fmla="*/ 3244647 w 3375054"/>
              <a:gd name="connsiteY2" fmla="*/ 0 h 1304071"/>
              <a:gd name="connsiteX3" fmla="*/ 3375054 w 3375054"/>
              <a:gd name="connsiteY3" fmla="*/ 130407 h 1304071"/>
              <a:gd name="connsiteX4" fmla="*/ 3375054 w 3375054"/>
              <a:gd name="connsiteY4" fmla="*/ 1173664 h 1304071"/>
              <a:gd name="connsiteX5" fmla="*/ 3244647 w 3375054"/>
              <a:gd name="connsiteY5" fmla="*/ 1304071 h 1304071"/>
              <a:gd name="connsiteX6" fmla="*/ 130407 w 3375054"/>
              <a:gd name="connsiteY6" fmla="*/ 1304071 h 1304071"/>
              <a:gd name="connsiteX7" fmla="*/ 0 w 3375054"/>
              <a:gd name="connsiteY7" fmla="*/ 1173664 h 1304071"/>
              <a:gd name="connsiteX8" fmla="*/ 0 w 3375054"/>
              <a:gd name="connsiteY8" fmla="*/ 130407 h 130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75054" h="1304071">
                <a:moveTo>
                  <a:pt x="0" y="130407"/>
                </a:moveTo>
                <a:cubicBezTo>
                  <a:pt x="0" y="58385"/>
                  <a:pt x="58385" y="0"/>
                  <a:pt x="130407" y="0"/>
                </a:cubicBezTo>
                <a:lnTo>
                  <a:pt x="3244647" y="0"/>
                </a:lnTo>
                <a:cubicBezTo>
                  <a:pt x="3316669" y="0"/>
                  <a:pt x="3375054" y="58385"/>
                  <a:pt x="3375054" y="130407"/>
                </a:cubicBezTo>
                <a:lnTo>
                  <a:pt x="3375054" y="1173664"/>
                </a:lnTo>
                <a:cubicBezTo>
                  <a:pt x="3375054" y="1245686"/>
                  <a:pt x="3316669" y="1304071"/>
                  <a:pt x="3244647" y="1304071"/>
                </a:cubicBezTo>
                <a:lnTo>
                  <a:pt x="130407" y="1304071"/>
                </a:lnTo>
                <a:cubicBezTo>
                  <a:pt x="58385" y="1304071"/>
                  <a:pt x="0" y="1245686"/>
                  <a:pt x="0" y="1173664"/>
                </a:cubicBezTo>
                <a:lnTo>
                  <a:pt x="0" y="130407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99155" tIns="99155" rIns="99155" bIns="99155" numCol="1" spcCol="1270" anchor="ctr" anchorCtr="0">
            <a:noAutofit/>
          </a:bodyPr>
          <a:lstStyle/>
          <a:p>
            <a:pPr algn="ctr" defTabSz="711200" rtl="1">
              <a:spcAft>
                <a:spcPts val="0"/>
              </a:spcAft>
            </a:pPr>
            <a:r>
              <a:rPr lang="fa-IR" b="1" dirty="0" smtClean="0">
                <a:cs typeface="B Nazanin" panose="00000400000000000000" pitchFamily="2" charset="-78"/>
              </a:rPr>
              <a:t>مراجعه </a:t>
            </a:r>
            <a:r>
              <a:rPr lang="fa-IR" b="1" dirty="0">
                <a:cs typeface="B Nazanin" panose="00000400000000000000" pitchFamily="2" charset="-78"/>
              </a:rPr>
              <a:t>به </a:t>
            </a:r>
            <a:r>
              <a:rPr lang="fa-IR" b="1" dirty="0" smtClean="0">
                <a:cs typeface="B Nazanin" panose="00000400000000000000" pitchFamily="2" charset="-78"/>
              </a:rPr>
              <a:t>کارگزاری و ثبت‌نام در سامانه سجام برای اخذ کد بورسی 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9" name="Freeform 8"/>
          <p:cNvSpPr/>
          <p:nvPr/>
        </p:nvSpPr>
        <p:spPr>
          <a:xfrm rot="21561614">
            <a:off x="8634743" y="2253882"/>
            <a:ext cx="284997" cy="492731"/>
          </a:xfrm>
          <a:custGeom>
            <a:avLst/>
            <a:gdLst>
              <a:gd name="connsiteX0" fmla="*/ 0 w 154098"/>
              <a:gd name="connsiteY0" fmla="*/ 46511 h 232557"/>
              <a:gd name="connsiteX1" fmla="*/ 77049 w 154098"/>
              <a:gd name="connsiteY1" fmla="*/ 46511 h 232557"/>
              <a:gd name="connsiteX2" fmla="*/ 77049 w 154098"/>
              <a:gd name="connsiteY2" fmla="*/ 0 h 232557"/>
              <a:gd name="connsiteX3" fmla="*/ 154098 w 154098"/>
              <a:gd name="connsiteY3" fmla="*/ 116279 h 232557"/>
              <a:gd name="connsiteX4" fmla="*/ 77049 w 154098"/>
              <a:gd name="connsiteY4" fmla="*/ 232557 h 232557"/>
              <a:gd name="connsiteX5" fmla="*/ 77049 w 154098"/>
              <a:gd name="connsiteY5" fmla="*/ 186046 h 232557"/>
              <a:gd name="connsiteX6" fmla="*/ 0 w 154098"/>
              <a:gd name="connsiteY6" fmla="*/ 186046 h 232557"/>
              <a:gd name="connsiteX7" fmla="*/ 0 w 154098"/>
              <a:gd name="connsiteY7" fmla="*/ 46511 h 232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098" h="232557">
                <a:moveTo>
                  <a:pt x="123278" y="1"/>
                </a:moveTo>
                <a:lnTo>
                  <a:pt x="123278" y="116279"/>
                </a:lnTo>
                <a:lnTo>
                  <a:pt x="154098" y="116278"/>
                </a:lnTo>
                <a:lnTo>
                  <a:pt x="77049" y="232556"/>
                </a:lnTo>
                <a:lnTo>
                  <a:pt x="0" y="116279"/>
                </a:lnTo>
                <a:lnTo>
                  <a:pt x="30820" y="116279"/>
                </a:lnTo>
                <a:lnTo>
                  <a:pt x="30820" y="1"/>
                </a:lnTo>
                <a:lnTo>
                  <a:pt x="123278" y="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511" tIns="0" rIns="46511" bIns="46229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Aft>
                <a:spcPct val="35000"/>
              </a:spcAft>
            </a:pPr>
            <a:endParaRPr lang="en-US" sz="700"/>
          </a:p>
        </p:txBody>
      </p:sp>
      <p:sp>
        <p:nvSpPr>
          <p:cNvPr id="10" name="Freeform 9"/>
          <p:cNvSpPr/>
          <p:nvPr/>
        </p:nvSpPr>
        <p:spPr>
          <a:xfrm>
            <a:off x="7157260" y="2739031"/>
            <a:ext cx="3276000" cy="648000"/>
          </a:xfrm>
          <a:custGeom>
            <a:avLst/>
            <a:gdLst>
              <a:gd name="connsiteX0" fmla="*/ 0 w 3375054"/>
              <a:gd name="connsiteY0" fmla="*/ 88593 h 885928"/>
              <a:gd name="connsiteX1" fmla="*/ 88593 w 3375054"/>
              <a:gd name="connsiteY1" fmla="*/ 0 h 885928"/>
              <a:gd name="connsiteX2" fmla="*/ 3286461 w 3375054"/>
              <a:gd name="connsiteY2" fmla="*/ 0 h 885928"/>
              <a:gd name="connsiteX3" fmla="*/ 3375054 w 3375054"/>
              <a:gd name="connsiteY3" fmla="*/ 88593 h 885928"/>
              <a:gd name="connsiteX4" fmla="*/ 3375054 w 3375054"/>
              <a:gd name="connsiteY4" fmla="*/ 797335 h 885928"/>
              <a:gd name="connsiteX5" fmla="*/ 3286461 w 3375054"/>
              <a:gd name="connsiteY5" fmla="*/ 885928 h 885928"/>
              <a:gd name="connsiteX6" fmla="*/ 88593 w 3375054"/>
              <a:gd name="connsiteY6" fmla="*/ 885928 h 885928"/>
              <a:gd name="connsiteX7" fmla="*/ 0 w 3375054"/>
              <a:gd name="connsiteY7" fmla="*/ 797335 h 885928"/>
              <a:gd name="connsiteX8" fmla="*/ 0 w 3375054"/>
              <a:gd name="connsiteY8" fmla="*/ 88593 h 88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75054" h="885928">
                <a:moveTo>
                  <a:pt x="0" y="88593"/>
                </a:moveTo>
                <a:cubicBezTo>
                  <a:pt x="0" y="39664"/>
                  <a:pt x="39664" y="0"/>
                  <a:pt x="88593" y="0"/>
                </a:cubicBezTo>
                <a:lnTo>
                  <a:pt x="3286461" y="0"/>
                </a:lnTo>
                <a:cubicBezTo>
                  <a:pt x="3335390" y="0"/>
                  <a:pt x="3375054" y="39664"/>
                  <a:pt x="3375054" y="88593"/>
                </a:cubicBezTo>
                <a:lnTo>
                  <a:pt x="3375054" y="797335"/>
                </a:lnTo>
                <a:cubicBezTo>
                  <a:pt x="3375054" y="846264"/>
                  <a:pt x="3335390" y="885928"/>
                  <a:pt x="3286461" y="885928"/>
                </a:cubicBezTo>
                <a:lnTo>
                  <a:pt x="88593" y="885928"/>
                </a:lnTo>
                <a:cubicBezTo>
                  <a:pt x="39664" y="885928"/>
                  <a:pt x="0" y="846264"/>
                  <a:pt x="0" y="797335"/>
                </a:cubicBezTo>
                <a:lnTo>
                  <a:pt x="0" y="88593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86908" tIns="86908" rIns="86908" bIns="86908" numCol="1" spcCol="1270" anchor="ctr" anchorCtr="0">
            <a:noAutofit/>
          </a:bodyPr>
          <a:lstStyle/>
          <a:p>
            <a:pPr algn="ctr" defTabSz="711200">
              <a:spcAft>
                <a:spcPts val="0"/>
              </a:spcAft>
            </a:pPr>
            <a:r>
              <a:rPr lang="fa-IR" b="1" dirty="0">
                <a:cs typeface="B Nazanin" panose="00000400000000000000" pitchFamily="2" charset="-78"/>
              </a:rPr>
              <a:t>صدور کد </a:t>
            </a:r>
            <a:r>
              <a:rPr lang="fa-IR" b="1" dirty="0" smtClean="0">
                <a:cs typeface="B Nazanin" panose="00000400000000000000" pitchFamily="2" charset="-78"/>
              </a:rPr>
              <a:t>بورسی یا سهامداری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11" name="Freeform 10"/>
          <p:cNvSpPr/>
          <p:nvPr/>
        </p:nvSpPr>
        <p:spPr>
          <a:xfrm rot="10141">
            <a:off x="8650123" y="3387458"/>
            <a:ext cx="290274" cy="504856"/>
          </a:xfrm>
          <a:custGeom>
            <a:avLst/>
            <a:gdLst>
              <a:gd name="connsiteX0" fmla="*/ 0 w 184851"/>
              <a:gd name="connsiteY0" fmla="*/ 46511 h 232557"/>
              <a:gd name="connsiteX1" fmla="*/ 92426 w 184851"/>
              <a:gd name="connsiteY1" fmla="*/ 46511 h 232557"/>
              <a:gd name="connsiteX2" fmla="*/ 92426 w 184851"/>
              <a:gd name="connsiteY2" fmla="*/ 0 h 232557"/>
              <a:gd name="connsiteX3" fmla="*/ 184851 w 184851"/>
              <a:gd name="connsiteY3" fmla="*/ 116279 h 232557"/>
              <a:gd name="connsiteX4" fmla="*/ 92426 w 184851"/>
              <a:gd name="connsiteY4" fmla="*/ 232557 h 232557"/>
              <a:gd name="connsiteX5" fmla="*/ 92426 w 184851"/>
              <a:gd name="connsiteY5" fmla="*/ 186046 h 232557"/>
              <a:gd name="connsiteX6" fmla="*/ 0 w 184851"/>
              <a:gd name="connsiteY6" fmla="*/ 186046 h 232557"/>
              <a:gd name="connsiteX7" fmla="*/ 0 w 184851"/>
              <a:gd name="connsiteY7" fmla="*/ 46511 h 232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51" h="232557">
                <a:moveTo>
                  <a:pt x="147881" y="0"/>
                </a:moveTo>
                <a:lnTo>
                  <a:pt x="147881" y="116279"/>
                </a:lnTo>
                <a:lnTo>
                  <a:pt x="184851" y="116279"/>
                </a:lnTo>
                <a:lnTo>
                  <a:pt x="92425" y="232557"/>
                </a:lnTo>
                <a:lnTo>
                  <a:pt x="0" y="116279"/>
                </a:lnTo>
                <a:lnTo>
                  <a:pt x="36970" y="116279"/>
                </a:lnTo>
                <a:lnTo>
                  <a:pt x="36970" y="0"/>
                </a:lnTo>
                <a:lnTo>
                  <a:pt x="147881" y="0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511" tIns="-1" rIns="46510" bIns="5545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Aft>
                <a:spcPct val="35000"/>
              </a:spcAft>
            </a:pPr>
            <a:endParaRPr lang="en-US" sz="900"/>
          </a:p>
        </p:txBody>
      </p:sp>
      <p:sp>
        <p:nvSpPr>
          <p:cNvPr id="12" name="Freeform 11"/>
          <p:cNvSpPr/>
          <p:nvPr/>
        </p:nvSpPr>
        <p:spPr>
          <a:xfrm>
            <a:off x="7155528" y="3843746"/>
            <a:ext cx="3279465" cy="648000"/>
          </a:xfrm>
          <a:custGeom>
            <a:avLst/>
            <a:gdLst>
              <a:gd name="connsiteX0" fmla="*/ 0 w 3382227"/>
              <a:gd name="connsiteY0" fmla="*/ 105266 h 1052656"/>
              <a:gd name="connsiteX1" fmla="*/ 105266 w 3382227"/>
              <a:gd name="connsiteY1" fmla="*/ 0 h 1052656"/>
              <a:gd name="connsiteX2" fmla="*/ 3276961 w 3382227"/>
              <a:gd name="connsiteY2" fmla="*/ 0 h 1052656"/>
              <a:gd name="connsiteX3" fmla="*/ 3382227 w 3382227"/>
              <a:gd name="connsiteY3" fmla="*/ 105266 h 1052656"/>
              <a:gd name="connsiteX4" fmla="*/ 3382227 w 3382227"/>
              <a:gd name="connsiteY4" fmla="*/ 947390 h 1052656"/>
              <a:gd name="connsiteX5" fmla="*/ 3276961 w 3382227"/>
              <a:gd name="connsiteY5" fmla="*/ 1052656 h 1052656"/>
              <a:gd name="connsiteX6" fmla="*/ 105266 w 3382227"/>
              <a:gd name="connsiteY6" fmla="*/ 1052656 h 1052656"/>
              <a:gd name="connsiteX7" fmla="*/ 0 w 3382227"/>
              <a:gd name="connsiteY7" fmla="*/ 947390 h 1052656"/>
              <a:gd name="connsiteX8" fmla="*/ 0 w 3382227"/>
              <a:gd name="connsiteY8" fmla="*/ 105266 h 105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82227" h="1052656">
                <a:moveTo>
                  <a:pt x="0" y="105266"/>
                </a:moveTo>
                <a:cubicBezTo>
                  <a:pt x="0" y="47129"/>
                  <a:pt x="47129" y="0"/>
                  <a:pt x="105266" y="0"/>
                </a:cubicBezTo>
                <a:lnTo>
                  <a:pt x="3276961" y="0"/>
                </a:lnTo>
                <a:cubicBezTo>
                  <a:pt x="3335098" y="0"/>
                  <a:pt x="3382227" y="47129"/>
                  <a:pt x="3382227" y="105266"/>
                </a:cubicBezTo>
                <a:lnTo>
                  <a:pt x="3382227" y="947390"/>
                </a:lnTo>
                <a:cubicBezTo>
                  <a:pt x="3382227" y="1005527"/>
                  <a:pt x="3335098" y="1052656"/>
                  <a:pt x="3276961" y="1052656"/>
                </a:cubicBezTo>
                <a:lnTo>
                  <a:pt x="105266" y="1052656"/>
                </a:lnTo>
                <a:cubicBezTo>
                  <a:pt x="47129" y="1052656"/>
                  <a:pt x="0" y="1005527"/>
                  <a:pt x="0" y="947390"/>
                </a:cubicBezTo>
                <a:lnTo>
                  <a:pt x="0" y="105266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91791" tIns="91791" rIns="91791" bIns="91791" numCol="1" spcCol="1270" anchor="ctr" anchorCtr="0">
            <a:noAutofit/>
          </a:bodyPr>
          <a:lstStyle/>
          <a:p>
            <a:pPr algn="ctr" defTabSz="711200">
              <a:spcAft>
                <a:spcPts val="0"/>
              </a:spcAft>
            </a:pPr>
            <a:r>
              <a:rPr lang="fa-IR" b="1" dirty="0">
                <a:cs typeface="B Nazanin" panose="00000400000000000000" pitchFamily="2" charset="-78"/>
              </a:rPr>
              <a:t>ارائه درخواست خرید به کارگزاری</a:t>
            </a:r>
          </a:p>
        </p:txBody>
      </p:sp>
      <p:sp>
        <p:nvSpPr>
          <p:cNvPr id="17" name="Freeform 16"/>
          <p:cNvSpPr/>
          <p:nvPr/>
        </p:nvSpPr>
        <p:spPr>
          <a:xfrm rot="32536">
            <a:off x="8627506" y="4474098"/>
            <a:ext cx="335508" cy="570744"/>
          </a:xfrm>
          <a:custGeom>
            <a:avLst/>
            <a:gdLst>
              <a:gd name="connsiteX0" fmla="*/ 0 w 339600"/>
              <a:gd name="connsiteY0" fmla="*/ 67101 h 335507"/>
              <a:gd name="connsiteX1" fmla="*/ 171847 w 339600"/>
              <a:gd name="connsiteY1" fmla="*/ 67101 h 335507"/>
              <a:gd name="connsiteX2" fmla="*/ 171847 w 339600"/>
              <a:gd name="connsiteY2" fmla="*/ 0 h 335507"/>
              <a:gd name="connsiteX3" fmla="*/ 339600 w 339600"/>
              <a:gd name="connsiteY3" fmla="*/ 167754 h 335507"/>
              <a:gd name="connsiteX4" fmla="*/ 171847 w 339600"/>
              <a:gd name="connsiteY4" fmla="*/ 335507 h 335507"/>
              <a:gd name="connsiteX5" fmla="*/ 171847 w 339600"/>
              <a:gd name="connsiteY5" fmla="*/ 268406 h 335507"/>
              <a:gd name="connsiteX6" fmla="*/ 0 w 339600"/>
              <a:gd name="connsiteY6" fmla="*/ 268406 h 335507"/>
              <a:gd name="connsiteX7" fmla="*/ 0 w 339600"/>
              <a:gd name="connsiteY7" fmla="*/ 67101 h 3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600" h="335507">
                <a:moveTo>
                  <a:pt x="271680" y="0"/>
                </a:moveTo>
                <a:lnTo>
                  <a:pt x="271680" y="169776"/>
                </a:lnTo>
                <a:lnTo>
                  <a:pt x="339599" y="169776"/>
                </a:lnTo>
                <a:lnTo>
                  <a:pt x="169799" y="335507"/>
                </a:lnTo>
                <a:lnTo>
                  <a:pt x="1" y="169776"/>
                </a:lnTo>
                <a:lnTo>
                  <a:pt x="67920" y="169776"/>
                </a:lnTo>
                <a:lnTo>
                  <a:pt x="67920" y="0"/>
                </a:lnTo>
                <a:lnTo>
                  <a:pt x="27168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67100" tIns="0" rIns="67102" bIns="100652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Aft>
                <a:spcPct val="35000"/>
              </a:spcAft>
            </a:pPr>
            <a:endParaRPr lang="en-US" sz="1300"/>
          </a:p>
        </p:txBody>
      </p:sp>
      <p:sp>
        <p:nvSpPr>
          <p:cNvPr id="30" name="Freeform 29"/>
          <p:cNvSpPr/>
          <p:nvPr/>
        </p:nvSpPr>
        <p:spPr>
          <a:xfrm>
            <a:off x="7162501" y="5027194"/>
            <a:ext cx="3265519" cy="648000"/>
          </a:xfrm>
          <a:custGeom>
            <a:avLst/>
            <a:gdLst>
              <a:gd name="connsiteX0" fmla="*/ 0 w 3331354"/>
              <a:gd name="connsiteY0" fmla="*/ 51679 h 516793"/>
              <a:gd name="connsiteX1" fmla="*/ 51679 w 3331354"/>
              <a:gd name="connsiteY1" fmla="*/ 0 h 516793"/>
              <a:gd name="connsiteX2" fmla="*/ 3279675 w 3331354"/>
              <a:gd name="connsiteY2" fmla="*/ 0 h 516793"/>
              <a:gd name="connsiteX3" fmla="*/ 3331354 w 3331354"/>
              <a:gd name="connsiteY3" fmla="*/ 51679 h 516793"/>
              <a:gd name="connsiteX4" fmla="*/ 3331354 w 3331354"/>
              <a:gd name="connsiteY4" fmla="*/ 465114 h 516793"/>
              <a:gd name="connsiteX5" fmla="*/ 3279675 w 3331354"/>
              <a:gd name="connsiteY5" fmla="*/ 516793 h 516793"/>
              <a:gd name="connsiteX6" fmla="*/ 51679 w 3331354"/>
              <a:gd name="connsiteY6" fmla="*/ 516793 h 516793"/>
              <a:gd name="connsiteX7" fmla="*/ 0 w 3331354"/>
              <a:gd name="connsiteY7" fmla="*/ 465114 h 516793"/>
              <a:gd name="connsiteX8" fmla="*/ 0 w 3331354"/>
              <a:gd name="connsiteY8" fmla="*/ 51679 h 51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31354" h="516793">
                <a:moveTo>
                  <a:pt x="0" y="51679"/>
                </a:moveTo>
                <a:cubicBezTo>
                  <a:pt x="0" y="23137"/>
                  <a:pt x="23137" y="0"/>
                  <a:pt x="51679" y="0"/>
                </a:cubicBezTo>
                <a:lnTo>
                  <a:pt x="3279675" y="0"/>
                </a:lnTo>
                <a:cubicBezTo>
                  <a:pt x="3308217" y="0"/>
                  <a:pt x="3331354" y="23137"/>
                  <a:pt x="3331354" y="51679"/>
                </a:cubicBezTo>
                <a:lnTo>
                  <a:pt x="3331354" y="465114"/>
                </a:lnTo>
                <a:cubicBezTo>
                  <a:pt x="3331354" y="493656"/>
                  <a:pt x="3308217" y="516793"/>
                  <a:pt x="3279675" y="516793"/>
                </a:cubicBezTo>
                <a:lnTo>
                  <a:pt x="51679" y="516793"/>
                </a:lnTo>
                <a:cubicBezTo>
                  <a:pt x="23137" y="516793"/>
                  <a:pt x="0" y="493656"/>
                  <a:pt x="0" y="465114"/>
                </a:cubicBezTo>
                <a:lnTo>
                  <a:pt x="0" y="51679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76096" tIns="76096" rIns="76096" bIns="76096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r>
              <a:rPr lang="fa-IR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خرید اوراق سلف موازی </a:t>
            </a:r>
            <a:r>
              <a:rPr lang="fa-IR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استاندارد</a:t>
            </a:r>
            <a:endParaRPr lang="fa-IR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236149"/>
              </p:ext>
            </p:extLst>
          </p:nvPr>
        </p:nvGraphicFramePr>
        <p:xfrm>
          <a:off x="1066800" y="1447800"/>
          <a:ext cx="5148532" cy="24993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98762">
                  <a:extLst>
                    <a:ext uri="{9D8B030D-6E8A-4147-A177-3AD203B41FA5}">
                      <a16:colId xmlns:a16="http://schemas.microsoft.com/office/drawing/2014/main" xmlns="" val="3450268404"/>
                    </a:ext>
                  </a:extLst>
                </a:gridCol>
                <a:gridCol w="731808">
                  <a:extLst>
                    <a:ext uri="{9D8B030D-6E8A-4147-A177-3AD203B41FA5}">
                      <a16:colId xmlns:a16="http://schemas.microsoft.com/office/drawing/2014/main" xmlns="" val="2309699240"/>
                    </a:ext>
                  </a:extLst>
                </a:gridCol>
                <a:gridCol w="1299416">
                  <a:extLst>
                    <a:ext uri="{9D8B030D-6E8A-4147-A177-3AD203B41FA5}">
                      <a16:colId xmlns:a16="http://schemas.microsoft.com/office/drawing/2014/main" xmlns="" val="2701436770"/>
                    </a:ext>
                  </a:extLst>
                </a:gridCol>
                <a:gridCol w="621944">
                  <a:extLst>
                    <a:ext uri="{9D8B030D-6E8A-4147-A177-3AD203B41FA5}">
                      <a16:colId xmlns:a16="http://schemas.microsoft.com/office/drawing/2014/main" xmlns="" val="2688000717"/>
                    </a:ext>
                  </a:extLst>
                </a:gridCol>
                <a:gridCol w="896602">
                  <a:extLst>
                    <a:ext uri="{9D8B030D-6E8A-4147-A177-3AD203B41FA5}">
                      <a16:colId xmlns:a16="http://schemas.microsoft.com/office/drawing/2014/main" xmlns="" val="2865279336"/>
                    </a:ext>
                  </a:extLst>
                </a:gridCol>
              </a:tblGrid>
              <a:tr h="534594">
                <a:tc>
                  <a:txBody>
                    <a:bodyPr/>
                    <a:lstStyle/>
                    <a:p>
                      <a:pPr rtl="1"/>
                      <a:r>
                        <a:rPr kumimoji="0" lang="fa-IR" sz="16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مراحل جلسه معاملاتی</a:t>
                      </a:r>
                      <a:endParaRPr kumimoji="0" lang="fa-IR" sz="1600" b="1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ورود سفارش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ویرایش و حذف سفارش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انجام معامله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600" b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ساعات معاملات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04388922"/>
                  </a:ext>
                </a:extLst>
              </a:tr>
              <a:tr h="31884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1. دوره پیش‎گشایش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9- 8:30</a:t>
                      </a:r>
                      <a:endParaRPr lang="fa-IR" b="1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51391197"/>
                  </a:ext>
                </a:extLst>
              </a:tr>
              <a:tr h="25788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2. حراج تک قیمتی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9</a:t>
                      </a:r>
                      <a:endParaRPr lang="fa-IR" b="1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58882886"/>
                  </a:ext>
                </a:extLst>
              </a:tr>
              <a:tr h="12072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3. حراج پیوسته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12:30-9</a:t>
                      </a:r>
                      <a:endParaRPr lang="fa-IR" b="1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74740536"/>
                  </a:ext>
                </a:extLst>
              </a:tr>
              <a:tr h="21216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4. بسته شدن جلسه معاملاتی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cs typeface="B Nazanin" panose="00000400000000000000" pitchFamily="2" charset="-78"/>
                        </a:rPr>
                        <a:t>12:30</a:t>
                      </a:r>
                      <a:endParaRPr lang="fa-IR" b="1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98808790"/>
                  </a:ext>
                </a:extLst>
              </a:tr>
              <a:tr h="22740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روزهای معاملاتی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r" rtl="1"/>
                      <a:r>
                        <a:rPr kumimoji="0" lang="fa-IR" sz="1400" b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شنبه تا چهارشنبه</a:t>
                      </a:r>
                      <a:endParaRPr kumimoji="0" lang="fa-IR" sz="1400" b="1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9615181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2133600" y="2057400"/>
            <a:ext cx="2286000" cy="1447800"/>
            <a:chOff x="2515946" y="3454232"/>
            <a:chExt cx="1648701" cy="2061989"/>
          </a:xfrm>
        </p:grpSpPr>
        <p:pic>
          <p:nvPicPr>
            <p:cNvPr id="13" name="Picture 10" descr="C:\Users\fouladifar.a\Desktop\KTjqR9bTq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1526" y="3456712"/>
              <a:ext cx="283121" cy="262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0" descr="C:\Users\fouladifar.a\Desktop\KTjqR9bTq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965" y="3469036"/>
              <a:ext cx="283121" cy="262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0" descr="C:\Users\fouladifar.a\Desktop\KTjqR9bTq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947" y="4023508"/>
              <a:ext cx="283121" cy="262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0" descr="C:\Users\fouladifar.a\Desktop\KTjqR9bTq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0503" y="4615297"/>
              <a:ext cx="283121" cy="262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0" descr="C:\Users\fouladifar.a\Desktop\KTjqR9bTq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946" y="4589841"/>
              <a:ext cx="283121" cy="262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C:\Users\fouladifar.a\Desktop\KTjqR9bTq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1949" y="4659065"/>
              <a:ext cx="283121" cy="262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fouladifar.a\Desktop\Untitled-1 copy.t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2350" y="4036575"/>
              <a:ext cx="254578" cy="236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:\Users\fouladifar.a\Desktop\Untitled-1 copy.t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3486" y="4103797"/>
              <a:ext cx="254578" cy="236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:\Users\fouladifar.a\Desktop\Untitled-1 copy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0219" y="3454232"/>
              <a:ext cx="254578" cy="202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fouladifar.a\Desktop\Untitled-1 copy.t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6232" y="5232639"/>
              <a:ext cx="254578" cy="236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C:\Users\fouladifar.a\Desktop\Untitled-1 copy.t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0492" y="5280015"/>
              <a:ext cx="254578" cy="236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C:\Users\fouladifar.a\Desktop\Untitled-1 copy.t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4446" y="5253507"/>
              <a:ext cx="254578" cy="236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dirty="0"/>
              <a:t>فرایند خرید اوراق سلف موازی استاندارد</a:t>
            </a:r>
            <a:endParaRPr lang="en-US" altLang="fa-IR" dirty="0"/>
          </a:p>
        </p:txBody>
      </p:sp>
      <p:sp>
        <p:nvSpPr>
          <p:cNvPr id="32" name="TextBox 31"/>
          <p:cNvSpPr txBox="1"/>
          <p:nvPr/>
        </p:nvSpPr>
        <p:spPr>
          <a:xfrm>
            <a:off x="1143000" y="1066800"/>
            <a:ext cx="4876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فرایند </a:t>
            </a:r>
            <a:r>
              <a:rPr lang="fa-IR" sz="2000" b="1" dirty="0">
                <a:cs typeface="B Nazanin" panose="00000400000000000000" pitchFamily="2" charset="-78"/>
              </a:rPr>
              <a:t>انجام معاملات اوراق </a:t>
            </a:r>
            <a:r>
              <a:rPr lang="fa-IR" sz="2000" b="1" dirty="0" smtClean="0">
                <a:cs typeface="B Nazanin" panose="00000400000000000000" pitchFamily="2" charset="-78"/>
              </a:rPr>
              <a:t>سلف موازی </a:t>
            </a:r>
            <a:r>
              <a:rPr lang="fa-IR" sz="2000" b="1" dirty="0">
                <a:cs typeface="B Nazanin" panose="00000400000000000000" pitchFamily="2" charset="-78"/>
              </a:rPr>
              <a:t>استاندارد </a:t>
            </a:r>
          </a:p>
        </p:txBody>
      </p:sp>
      <p:sp>
        <p:nvSpPr>
          <p:cNvPr id="3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6017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7" grpId="0" animBg="1"/>
      <p:bldP spid="30" grpId="0" animBg="1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Oval Callout 4"/>
          <p:cNvSpPr/>
          <p:nvPr/>
        </p:nvSpPr>
        <p:spPr>
          <a:xfrm rot="21241434">
            <a:off x="8048426" y="1694492"/>
            <a:ext cx="1355404" cy="864973"/>
          </a:xfrm>
          <a:prstGeom prst="wedgeEllipseCallout">
            <a:avLst>
              <a:gd name="adj1" fmla="val -79650"/>
              <a:gd name="adj2" fmla="val 22191"/>
            </a:avLst>
          </a:prstGeom>
          <a:noFill/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Freeform 5"/>
          <p:cNvSpPr/>
          <p:nvPr/>
        </p:nvSpPr>
        <p:spPr>
          <a:xfrm>
            <a:off x="2625703" y="2661876"/>
            <a:ext cx="5035486" cy="1506471"/>
          </a:xfrm>
          <a:custGeom>
            <a:avLst/>
            <a:gdLst>
              <a:gd name="connsiteX0" fmla="*/ 0 w 5280454"/>
              <a:gd name="connsiteY0" fmla="*/ 1506471 h 1506471"/>
              <a:gd name="connsiteX1" fmla="*/ 436606 w 5280454"/>
              <a:gd name="connsiteY1" fmla="*/ 1127530 h 1506471"/>
              <a:gd name="connsiteX2" fmla="*/ 724930 w 5280454"/>
              <a:gd name="connsiteY2" fmla="*/ 1135768 h 1506471"/>
              <a:gd name="connsiteX3" fmla="*/ 1029730 w 5280454"/>
              <a:gd name="connsiteY3" fmla="*/ 888633 h 1506471"/>
              <a:gd name="connsiteX4" fmla="*/ 1342768 w 5280454"/>
              <a:gd name="connsiteY4" fmla="*/ 946298 h 1506471"/>
              <a:gd name="connsiteX5" fmla="*/ 1556951 w 5280454"/>
              <a:gd name="connsiteY5" fmla="*/ 773303 h 1506471"/>
              <a:gd name="connsiteX6" fmla="*/ 1738184 w 5280454"/>
              <a:gd name="connsiteY6" fmla="*/ 748590 h 1506471"/>
              <a:gd name="connsiteX7" fmla="*/ 1977081 w 5280454"/>
              <a:gd name="connsiteY7" fmla="*/ 781541 h 1506471"/>
              <a:gd name="connsiteX8" fmla="*/ 2133600 w 5280454"/>
              <a:gd name="connsiteY8" fmla="*/ 592071 h 1506471"/>
              <a:gd name="connsiteX9" fmla="*/ 2388973 w 5280454"/>
              <a:gd name="connsiteY9" fmla="*/ 641498 h 1506471"/>
              <a:gd name="connsiteX10" fmla="*/ 2570206 w 5280454"/>
              <a:gd name="connsiteY10" fmla="*/ 468503 h 1506471"/>
              <a:gd name="connsiteX11" fmla="*/ 2759676 w 5280454"/>
              <a:gd name="connsiteY11" fmla="*/ 517930 h 1506471"/>
              <a:gd name="connsiteX12" fmla="*/ 2973860 w 5280454"/>
              <a:gd name="connsiteY12" fmla="*/ 229606 h 1506471"/>
              <a:gd name="connsiteX13" fmla="*/ 3155092 w 5280454"/>
              <a:gd name="connsiteY13" fmla="*/ 361411 h 1506471"/>
              <a:gd name="connsiteX14" fmla="*/ 3402227 w 5280454"/>
              <a:gd name="connsiteY14" fmla="*/ 106039 h 1506471"/>
              <a:gd name="connsiteX15" fmla="*/ 3649362 w 5280454"/>
              <a:gd name="connsiteY15" fmla="*/ 188417 h 1506471"/>
              <a:gd name="connsiteX16" fmla="*/ 3789406 w 5280454"/>
              <a:gd name="connsiteY16" fmla="*/ 40136 h 1506471"/>
              <a:gd name="connsiteX17" fmla="*/ 4061254 w 5280454"/>
              <a:gd name="connsiteY17" fmla="*/ 81325 h 1506471"/>
              <a:gd name="connsiteX18" fmla="*/ 4275438 w 5280454"/>
              <a:gd name="connsiteY18" fmla="*/ 23660 h 1506471"/>
              <a:gd name="connsiteX19" fmla="*/ 4481384 w 5280454"/>
              <a:gd name="connsiteY19" fmla="*/ 89563 h 1506471"/>
              <a:gd name="connsiteX20" fmla="*/ 4720281 w 5280454"/>
              <a:gd name="connsiteY20" fmla="*/ 7184 h 1506471"/>
              <a:gd name="connsiteX21" fmla="*/ 4934465 w 5280454"/>
              <a:gd name="connsiteY21" fmla="*/ 15422 h 1506471"/>
              <a:gd name="connsiteX22" fmla="*/ 5107460 w 5280454"/>
              <a:gd name="connsiteY22" fmla="*/ 106039 h 1506471"/>
              <a:gd name="connsiteX23" fmla="*/ 5280454 w 5280454"/>
              <a:gd name="connsiteY23" fmla="*/ 15422 h 1506471"/>
              <a:gd name="connsiteX24" fmla="*/ 5280454 w 5280454"/>
              <a:gd name="connsiteY24" fmla="*/ 15422 h 150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280454" h="1506471">
                <a:moveTo>
                  <a:pt x="0" y="1506471"/>
                </a:moveTo>
                <a:cubicBezTo>
                  <a:pt x="157892" y="1347892"/>
                  <a:pt x="315784" y="1189314"/>
                  <a:pt x="436606" y="1127530"/>
                </a:cubicBezTo>
                <a:cubicBezTo>
                  <a:pt x="557428" y="1065746"/>
                  <a:pt x="626076" y="1175584"/>
                  <a:pt x="724930" y="1135768"/>
                </a:cubicBezTo>
                <a:cubicBezTo>
                  <a:pt x="823784" y="1095952"/>
                  <a:pt x="926757" y="920211"/>
                  <a:pt x="1029730" y="888633"/>
                </a:cubicBezTo>
                <a:cubicBezTo>
                  <a:pt x="1132703" y="857055"/>
                  <a:pt x="1254898" y="965520"/>
                  <a:pt x="1342768" y="946298"/>
                </a:cubicBezTo>
                <a:cubicBezTo>
                  <a:pt x="1430638" y="927076"/>
                  <a:pt x="1491048" y="806254"/>
                  <a:pt x="1556951" y="773303"/>
                </a:cubicBezTo>
                <a:cubicBezTo>
                  <a:pt x="1622854" y="740352"/>
                  <a:pt x="1668162" y="747217"/>
                  <a:pt x="1738184" y="748590"/>
                </a:cubicBezTo>
                <a:cubicBezTo>
                  <a:pt x="1808206" y="749963"/>
                  <a:pt x="1911178" y="807627"/>
                  <a:pt x="1977081" y="781541"/>
                </a:cubicBezTo>
                <a:cubicBezTo>
                  <a:pt x="2042984" y="755454"/>
                  <a:pt x="2064951" y="615411"/>
                  <a:pt x="2133600" y="592071"/>
                </a:cubicBezTo>
                <a:cubicBezTo>
                  <a:pt x="2202249" y="568731"/>
                  <a:pt x="2316205" y="662093"/>
                  <a:pt x="2388973" y="641498"/>
                </a:cubicBezTo>
                <a:cubicBezTo>
                  <a:pt x="2461741" y="620903"/>
                  <a:pt x="2508422" y="489098"/>
                  <a:pt x="2570206" y="468503"/>
                </a:cubicBezTo>
                <a:cubicBezTo>
                  <a:pt x="2631990" y="447908"/>
                  <a:pt x="2692400" y="557746"/>
                  <a:pt x="2759676" y="517930"/>
                </a:cubicBezTo>
                <a:cubicBezTo>
                  <a:pt x="2826952" y="478114"/>
                  <a:pt x="2907957" y="255692"/>
                  <a:pt x="2973860" y="229606"/>
                </a:cubicBezTo>
                <a:cubicBezTo>
                  <a:pt x="3039763" y="203519"/>
                  <a:pt x="3083698" y="382005"/>
                  <a:pt x="3155092" y="361411"/>
                </a:cubicBezTo>
                <a:cubicBezTo>
                  <a:pt x="3226487" y="340816"/>
                  <a:pt x="3319849" y="134871"/>
                  <a:pt x="3402227" y="106039"/>
                </a:cubicBezTo>
                <a:cubicBezTo>
                  <a:pt x="3484605" y="77207"/>
                  <a:pt x="3584832" y="199401"/>
                  <a:pt x="3649362" y="188417"/>
                </a:cubicBezTo>
                <a:cubicBezTo>
                  <a:pt x="3713892" y="177433"/>
                  <a:pt x="3720757" y="57985"/>
                  <a:pt x="3789406" y="40136"/>
                </a:cubicBezTo>
                <a:cubicBezTo>
                  <a:pt x="3858055" y="22287"/>
                  <a:pt x="3980249" y="84071"/>
                  <a:pt x="4061254" y="81325"/>
                </a:cubicBezTo>
                <a:cubicBezTo>
                  <a:pt x="4142259" y="78579"/>
                  <a:pt x="4205416" y="22287"/>
                  <a:pt x="4275438" y="23660"/>
                </a:cubicBezTo>
                <a:cubicBezTo>
                  <a:pt x="4345460" y="25033"/>
                  <a:pt x="4407244" y="92309"/>
                  <a:pt x="4481384" y="89563"/>
                </a:cubicBezTo>
                <a:cubicBezTo>
                  <a:pt x="4555524" y="86817"/>
                  <a:pt x="4644768" y="19541"/>
                  <a:pt x="4720281" y="7184"/>
                </a:cubicBezTo>
                <a:cubicBezTo>
                  <a:pt x="4795795" y="-5173"/>
                  <a:pt x="4869935" y="-1054"/>
                  <a:pt x="4934465" y="15422"/>
                </a:cubicBezTo>
                <a:cubicBezTo>
                  <a:pt x="4998995" y="31898"/>
                  <a:pt x="5049795" y="106039"/>
                  <a:pt x="5107460" y="106039"/>
                </a:cubicBezTo>
                <a:cubicBezTo>
                  <a:pt x="5165125" y="106039"/>
                  <a:pt x="5280454" y="15422"/>
                  <a:pt x="5280454" y="15422"/>
                </a:cubicBezTo>
                <a:lnTo>
                  <a:pt x="5280454" y="15422"/>
                </a:lnTo>
              </a:path>
            </a:pathLst>
          </a:cu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656260" y="2438400"/>
            <a:ext cx="498714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11744" y="4091076"/>
            <a:ext cx="107308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b="1" dirty="0">
                <a:cs typeface="B Compset" pitchFamily="2" charset="-78"/>
              </a:rPr>
              <a:t>35،000،000</a:t>
            </a:r>
          </a:p>
        </p:txBody>
      </p:sp>
      <p:sp>
        <p:nvSpPr>
          <p:cNvPr id="10" name="Freeform 9"/>
          <p:cNvSpPr/>
          <p:nvPr/>
        </p:nvSpPr>
        <p:spPr>
          <a:xfrm>
            <a:off x="2659363" y="1965790"/>
            <a:ext cx="4992750" cy="2225212"/>
          </a:xfrm>
          <a:custGeom>
            <a:avLst/>
            <a:gdLst>
              <a:gd name="connsiteX0" fmla="*/ 0 w 5274129"/>
              <a:gd name="connsiteY0" fmla="*/ 1738993 h 1738993"/>
              <a:gd name="connsiteX1" fmla="*/ 334736 w 5274129"/>
              <a:gd name="connsiteY1" fmla="*/ 1363436 h 1738993"/>
              <a:gd name="connsiteX2" fmla="*/ 759279 w 5274129"/>
              <a:gd name="connsiteY2" fmla="*/ 1322615 h 1738993"/>
              <a:gd name="connsiteX3" fmla="*/ 1004207 w 5274129"/>
              <a:gd name="connsiteY3" fmla="*/ 1053193 h 1738993"/>
              <a:gd name="connsiteX4" fmla="*/ 1355272 w 5274129"/>
              <a:gd name="connsiteY4" fmla="*/ 1077686 h 1738993"/>
              <a:gd name="connsiteX5" fmla="*/ 1592036 w 5274129"/>
              <a:gd name="connsiteY5" fmla="*/ 873579 h 1738993"/>
              <a:gd name="connsiteX6" fmla="*/ 1779815 w 5274129"/>
              <a:gd name="connsiteY6" fmla="*/ 914400 h 1738993"/>
              <a:gd name="connsiteX7" fmla="*/ 2114550 w 5274129"/>
              <a:gd name="connsiteY7" fmla="*/ 759279 h 1738993"/>
              <a:gd name="connsiteX8" fmla="*/ 2383972 w 5274129"/>
              <a:gd name="connsiteY8" fmla="*/ 767443 h 1738993"/>
              <a:gd name="connsiteX9" fmla="*/ 2579915 w 5274129"/>
              <a:gd name="connsiteY9" fmla="*/ 457200 h 1738993"/>
              <a:gd name="connsiteX10" fmla="*/ 2710543 w 5274129"/>
              <a:gd name="connsiteY10" fmla="*/ 481693 h 1738993"/>
              <a:gd name="connsiteX11" fmla="*/ 2833007 w 5274129"/>
              <a:gd name="connsiteY11" fmla="*/ 277586 h 1738993"/>
              <a:gd name="connsiteX12" fmla="*/ 3020786 w 5274129"/>
              <a:gd name="connsiteY12" fmla="*/ 391886 h 1738993"/>
              <a:gd name="connsiteX13" fmla="*/ 3224893 w 5274129"/>
              <a:gd name="connsiteY13" fmla="*/ 244929 h 1738993"/>
              <a:gd name="connsiteX14" fmla="*/ 3461657 w 5274129"/>
              <a:gd name="connsiteY14" fmla="*/ 277586 h 1738993"/>
              <a:gd name="connsiteX15" fmla="*/ 3673929 w 5274129"/>
              <a:gd name="connsiteY15" fmla="*/ 195943 h 1738993"/>
              <a:gd name="connsiteX16" fmla="*/ 3820886 w 5274129"/>
              <a:gd name="connsiteY16" fmla="*/ 228600 h 1738993"/>
              <a:gd name="connsiteX17" fmla="*/ 4057650 w 5274129"/>
              <a:gd name="connsiteY17" fmla="*/ 138793 h 1738993"/>
              <a:gd name="connsiteX18" fmla="*/ 4310743 w 5274129"/>
              <a:gd name="connsiteY18" fmla="*/ 187779 h 1738993"/>
              <a:gd name="connsiteX19" fmla="*/ 4563836 w 5274129"/>
              <a:gd name="connsiteY19" fmla="*/ 81643 h 1738993"/>
              <a:gd name="connsiteX20" fmla="*/ 4833257 w 5274129"/>
              <a:gd name="connsiteY20" fmla="*/ 97972 h 1738993"/>
              <a:gd name="connsiteX21" fmla="*/ 5029200 w 5274129"/>
              <a:gd name="connsiteY21" fmla="*/ 32658 h 1738993"/>
              <a:gd name="connsiteX22" fmla="*/ 5233307 w 5274129"/>
              <a:gd name="connsiteY22" fmla="*/ 8165 h 1738993"/>
              <a:gd name="connsiteX23" fmla="*/ 5274129 w 5274129"/>
              <a:gd name="connsiteY23" fmla="*/ 0 h 1738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74129" h="1738993">
                <a:moveTo>
                  <a:pt x="0" y="1738993"/>
                </a:moveTo>
                <a:cubicBezTo>
                  <a:pt x="104095" y="1585912"/>
                  <a:pt x="208190" y="1432832"/>
                  <a:pt x="334736" y="1363436"/>
                </a:cubicBezTo>
                <a:cubicBezTo>
                  <a:pt x="461282" y="1294040"/>
                  <a:pt x="647701" y="1374322"/>
                  <a:pt x="759279" y="1322615"/>
                </a:cubicBezTo>
                <a:cubicBezTo>
                  <a:pt x="870857" y="1270908"/>
                  <a:pt x="904875" y="1094014"/>
                  <a:pt x="1004207" y="1053193"/>
                </a:cubicBezTo>
                <a:cubicBezTo>
                  <a:pt x="1103539" y="1012372"/>
                  <a:pt x="1257301" y="1107622"/>
                  <a:pt x="1355272" y="1077686"/>
                </a:cubicBezTo>
                <a:cubicBezTo>
                  <a:pt x="1453243" y="1047750"/>
                  <a:pt x="1521279" y="900793"/>
                  <a:pt x="1592036" y="873579"/>
                </a:cubicBezTo>
                <a:cubicBezTo>
                  <a:pt x="1662793" y="846365"/>
                  <a:pt x="1692729" y="933450"/>
                  <a:pt x="1779815" y="914400"/>
                </a:cubicBezTo>
                <a:cubicBezTo>
                  <a:pt x="1866901" y="895350"/>
                  <a:pt x="2013857" y="783772"/>
                  <a:pt x="2114550" y="759279"/>
                </a:cubicBezTo>
                <a:cubicBezTo>
                  <a:pt x="2215243" y="734786"/>
                  <a:pt x="2306411" y="817789"/>
                  <a:pt x="2383972" y="767443"/>
                </a:cubicBezTo>
                <a:cubicBezTo>
                  <a:pt x="2461533" y="717097"/>
                  <a:pt x="2525487" y="504825"/>
                  <a:pt x="2579915" y="457200"/>
                </a:cubicBezTo>
                <a:cubicBezTo>
                  <a:pt x="2634344" y="409575"/>
                  <a:pt x="2668361" y="511629"/>
                  <a:pt x="2710543" y="481693"/>
                </a:cubicBezTo>
                <a:cubicBezTo>
                  <a:pt x="2752725" y="451757"/>
                  <a:pt x="2781300" y="292554"/>
                  <a:pt x="2833007" y="277586"/>
                </a:cubicBezTo>
                <a:cubicBezTo>
                  <a:pt x="2884714" y="262618"/>
                  <a:pt x="2955472" y="397329"/>
                  <a:pt x="3020786" y="391886"/>
                </a:cubicBezTo>
                <a:cubicBezTo>
                  <a:pt x="3086100" y="386443"/>
                  <a:pt x="3151414" y="263979"/>
                  <a:pt x="3224893" y="244929"/>
                </a:cubicBezTo>
                <a:cubicBezTo>
                  <a:pt x="3298372" y="225879"/>
                  <a:pt x="3386818" y="285750"/>
                  <a:pt x="3461657" y="277586"/>
                </a:cubicBezTo>
                <a:cubicBezTo>
                  <a:pt x="3536496" y="269422"/>
                  <a:pt x="3614058" y="204107"/>
                  <a:pt x="3673929" y="195943"/>
                </a:cubicBezTo>
                <a:cubicBezTo>
                  <a:pt x="3733800" y="187779"/>
                  <a:pt x="3756933" y="238125"/>
                  <a:pt x="3820886" y="228600"/>
                </a:cubicBezTo>
                <a:cubicBezTo>
                  <a:pt x="3884840" y="219075"/>
                  <a:pt x="3976007" y="145596"/>
                  <a:pt x="4057650" y="138793"/>
                </a:cubicBezTo>
                <a:cubicBezTo>
                  <a:pt x="4139293" y="131990"/>
                  <a:pt x="4226379" y="197304"/>
                  <a:pt x="4310743" y="187779"/>
                </a:cubicBezTo>
                <a:cubicBezTo>
                  <a:pt x="4395107" y="178254"/>
                  <a:pt x="4476750" y="96611"/>
                  <a:pt x="4563836" y="81643"/>
                </a:cubicBezTo>
                <a:cubicBezTo>
                  <a:pt x="4650922" y="66675"/>
                  <a:pt x="4755696" y="106136"/>
                  <a:pt x="4833257" y="97972"/>
                </a:cubicBezTo>
                <a:cubicBezTo>
                  <a:pt x="4910818" y="89808"/>
                  <a:pt x="4962525" y="47626"/>
                  <a:pt x="5029200" y="32658"/>
                </a:cubicBezTo>
                <a:cubicBezTo>
                  <a:pt x="5095875" y="17690"/>
                  <a:pt x="5192486" y="13608"/>
                  <a:pt x="5233307" y="8165"/>
                </a:cubicBezTo>
                <a:cubicBezTo>
                  <a:pt x="5274128" y="2722"/>
                  <a:pt x="5274128" y="1361"/>
                  <a:pt x="5274129" y="0"/>
                </a:cubicBezTo>
              </a:path>
            </a:pathLst>
          </a:custGeom>
          <a:noFill/>
          <a:ln w="28575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1" name="Straight Connector 10"/>
          <p:cNvCxnSpPr/>
          <p:nvPr/>
        </p:nvCxnSpPr>
        <p:spPr>
          <a:xfrm flipH="1" flipV="1">
            <a:off x="2684782" y="2866854"/>
            <a:ext cx="4958622" cy="7506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2656259" y="3276600"/>
            <a:ext cx="4987144" cy="925286"/>
          </a:xfrm>
          <a:custGeom>
            <a:avLst/>
            <a:gdLst>
              <a:gd name="connsiteX0" fmla="*/ 0 w 5225142"/>
              <a:gd name="connsiteY0" fmla="*/ 1259968 h 1259968"/>
              <a:gd name="connsiteX1" fmla="*/ 359228 w 5225142"/>
              <a:gd name="connsiteY1" fmla="*/ 892575 h 1259968"/>
              <a:gd name="connsiteX2" fmla="*/ 734785 w 5225142"/>
              <a:gd name="connsiteY2" fmla="*/ 868082 h 1259968"/>
              <a:gd name="connsiteX3" fmla="*/ 979714 w 5225142"/>
              <a:gd name="connsiteY3" fmla="*/ 590496 h 1259968"/>
              <a:gd name="connsiteX4" fmla="*/ 1249135 w 5225142"/>
              <a:gd name="connsiteY4" fmla="*/ 631318 h 1259968"/>
              <a:gd name="connsiteX5" fmla="*/ 1355271 w 5225142"/>
              <a:gd name="connsiteY5" fmla="*/ 631318 h 1259968"/>
              <a:gd name="connsiteX6" fmla="*/ 1567542 w 5225142"/>
              <a:gd name="connsiteY6" fmla="*/ 435375 h 1259968"/>
              <a:gd name="connsiteX7" fmla="*/ 1779814 w 5225142"/>
              <a:gd name="connsiteY7" fmla="*/ 500689 h 1259968"/>
              <a:gd name="connsiteX8" fmla="*/ 1992085 w 5225142"/>
              <a:gd name="connsiteY8" fmla="*/ 386389 h 1259968"/>
              <a:gd name="connsiteX9" fmla="*/ 2130878 w 5225142"/>
              <a:gd name="connsiteY9" fmla="*/ 321075 h 1259968"/>
              <a:gd name="connsiteX10" fmla="*/ 2334985 w 5225142"/>
              <a:gd name="connsiteY10" fmla="*/ 370061 h 1259968"/>
              <a:gd name="connsiteX11" fmla="*/ 2555421 w 5225142"/>
              <a:gd name="connsiteY11" fmla="*/ 214939 h 1259968"/>
              <a:gd name="connsiteX12" fmla="*/ 2767692 w 5225142"/>
              <a:gd name="connsiteY12" fmla="*/ 239432 h 1259968"/>
              <a:gd name="connsiteX13" fmla="*/ 2890157 w 5225142"/>
              <a:gd name="connsiteY13" fmla="*/ 84311 h 1259968"/>
              <a:gd name="connsiteX14" fmla="*/ 3061607 w 5225142"/>
              <a:gd name="connsiteY14" fmla="*/ 296582 h 1259968"/>
              <a:gd name="connsiteX15" fmla="*/ 3273878 w 5225142"/>
              <a:gd name="connsiteY15" fmla="*/ 214939 h 1259968"/>
              <a:gd name="connsiteX16" fmla="*/ 3535135 w 5225142"/>
              <a:gd name="connsiteY16" fmla="*/ 214939 h 1259968"/>
              <a:gd name="connsiteX17" fmla="*/ 3673928 w 5225142"/>
              <a:gd name="connsiteY17" fmla="*/ 108803 h 1259968"/>
              <a:gd name="connsiteX18" fmla="*/ 3861707 w 5225142"/>
              <a:gd name="connsiteY18" fmla="*/ 231268 h 1259968"/>
              <a:gd name="connsiteX19" fmla="*/ 4073978 w 5225142"/>
              <a:gd name="connsiteY19" fmla="*/ 108803 h 1259968"/>
              <a:gd name="connsiteX20" fmla="*/ 4310742 w 5225142"/>
              <a:gd name="connsiteY20" fmla="*/ 141461 h 1259968"/>
              <a:gd name="connsiteX21" fmla="*/ 4514850 w 5225142"/>
              <a:gd name="connsiteY21" fmla="*/ 59818 h 1259968"/>
              <a:gd name="connsiteX22" fmla="*/ 4735285 w 5225142"/>
              <a:gd name="connsiteY22" fmla="*/ 100639 h 1259968"/>
              <a:gd name="connsiteX23" fmla="*/ 4923064 w 5225142"/>
              <a:gd name="connsiteY23" fmla="*/ 43489 h 1259968"/>
              <a:gd name="connsiteX24" fmla="*/ 5045528 w 5225142"/>
              <a:gd name="connsiteY24" fmla="*/ 51653 h 1259968"/>
              <a:gd name="connsiteX25" fmla="*/ 5192485 w 5225142"/>
              <a:gd name="connsiteY25" fmla="*/ 2668 h 1259968"/>
              <a:gd name="connsiteX26" fmla="*/ 5225142 w 5225142"/>
              <a:gd name="connsiteY26" fmla="*/ 10832 h 125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25142" h="1259968">
                <a:moveTo>
                  <a:pt x="0" y="1259968"/>
                </a:moveTo>
                <a:cubicBezTo>
                  <a:pt x="118382" y="1108928"/>
                  <a:pt x="236764" y="957889"/>
                  <a:pt x="359228" y="892575"/>
                </a:cubicBezTo>
                <a:cubicBezTo>
                  <a:pt x="481692" y="827261"/>
                  <a:pt x="631371" y="918428"/>
                  <a:pt x="734785" y="868082"/>
                </a:cubicBezTo>
                <a:cubicBezTo>
                  <a:pt x="838199" y="817736"/>
                  <a:pt x="893989" y="629957"/>
                  <a:pt x="979714" y="590496"/>
                </a:cubicBezTo>
                <a:cubicBezTo>
                  <a:pt x="1065439" y="551035"/>
                  <a:pt x="1186542" y="624514"/>
                  <a:pt x="1249135" y="631318"/>
                </a:cubicBezTo>
                <a:cubicBezTo>
                  <a:pt x="1311728" y="638122"/>
                  <a:pt x="1302203" y="663975"/>
                  <a:pt x="1355271" y="631318"/>
                </a:cubicBezTo>
                <a:cubicBezTo>
                  <a:pt x="1408339" y="598661"/>
                  <a:pt x="1496785" y="457146"/>
                  <a:pt x="1567542" y="435375"/>
                </a:cubicBezTo>
                <a:cubicBezTo>
                  <a:pt x="1638299" y="413604"/>
                  <a:pt x="1709057" y="508853"/>
                  <a:pt x="1779814" y="500689"/>
                </a:cubicBezTo>
                <a:cubicBezTo>
                  <a:pt x="1850571" y="492525"/>
                  <a:pt x="1933574" y="416325"/>
                  <a:pt x="1992085" y="386389"/>
                </a:cubicBezTo>
                <a:cubicBezTo>
                  <a:pt x="2050596" y="356453"/>
                  <a:pt x="2073728" y="323796"/>
                  <a:pt x="2130878" y="321075"/>
                </a:cubicBezTo>
                <a:cubicBezTo>
                  <a:pt x="2188028" y="318354"/>
                  <a:pt x="2264228" y="387750"/>
                  <a:pt x="2334985" y="370061"/>
                </a:cubicBezTo>
                <a:cubicBezTo>
                  <a:pt x="2405742" y="352372"/>
                  <a:pt x="2483303" y="236710"/>
                  <a:pt x="2555421" y="214939"/>
                </a:cubicBezTo>
                <a:cubicBezTo>
                  <a:pt x="2627539" y="193168"/>
                  <a:pt x="2711903" y="261203"/>
                  <a:pt x="2767692" y="239432"/>
                </a:cubicBezTo>
                <a:cubicBezTo>
                  <a:pt x="2823481" y="217661"/>
                  <a:pt x="2841171" y="74786"/>
                  <a:pt x="2890157" y="84311"/>
                </a:cubicBezTo>
                <a:cubicBezTo>
                  <a:pt x="2939143" y="93836"/>
                  <a:pt x="2997653" y="274811"/>
                  <a:pt x="3061607" y="296582"/>
                </a:cubicBezTo>
                <a:cubicBezTo>
                  <a:pt x="3125561" y="318353"/>
                  <a:pt x="3194957" y="228546"/>
                  <a:pt x="3273878" y="214939"/>
                </a:cubicBezTo>
                <a:cubicBezTo>
                  <a:pt x="3352799" y="201332"/>
                  <a:pt x="3468460" y="232628"/>
                  <a:pt x="3535135" y="214939"/>
                </a:cubicBezTo>
                <a:cubicBezTo>
                  <a:pt x="3601810" y="197250"/>
                  <a:pt x="3619499" y="106082"/>
                  <a:pt x="3673928" y="108803"/>
                </a:cubicBezTo>
                <a:cubicBezTo>
                  <a:pt x="3728357" y="111524"/>
                  <a:pt x="3795032" y="231268"/>
                  <a:pt x="3861707" y="231268"/>
                </a:cubicBezTo>
                <a:cubicBezTo>
                  <a:pt x="3928382" y="231268"/>
                  <a:pt x="3999139" y="123771"/>
                  <a:pt x="4073978" y="108803"/>
                </a:cubicBezTo>
                <a:cubicBezTo>
                  <a:pt x="4148817" y="93835"/>
                  <a:pt x="4237263" y="149625"/>
                  <a:pt x="4310742" y="141461"/>
                </a:cubicBezTo>
                <a:cubicBezTo>
                  <a:pt x="4384221" y="133297"/>
                  <a:pt x="4444093" y="66622"/>
                  <a:pt x="4514850" y="59818"/>
                </a:cubicBezTo>
                <a:cubicBezTo>
                  <a:pt x="4585607" y="53014"/>
                  <a:pt x="4667249" y="103360"/>
                  <a:pt x="4735285" y="100639"/>
                </a:cubicBezTo>
                <a:cubicBezTo>
                  <a:pt x="4803321" y="97917"/>
                  <a:pt x="4871357" y="51653"/>
                  <a:pt x="4923064" y="43489"/>
                </a:cubicBezTo>
                <a:cubicBezTo>
                  <a:pt x="4974771" y="35325"/>
                  <a:pt x="5000625" y="58456"/>
                  <a:pt x="5045528" y="51653"/>
                </a:cubicBezTo>
                <a:cubicBezTo>
                  <a:pt x="5090431" y="44850"/>
                  <a:pt x="5162549" y="9471"/>
                  <a:pt x="5192485" y="2668"/>
                </a:cubicBezTo>
                <a:cubicBezTo>
                  <a:pt x="5222421" y="-4136"/>
                  <a:pt x="5223781" y="3348"/>
                  <a:pt x="5225142" y="10832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4" name="Straight Connector 13"/>
          <p:cNvCxnSpPr>
            <a:stCxn id="10" idx="23"/>
          </p:cNvCxnSpPr>
          <p:nvPr/>
        </p:nvCxnSpPr>
        <p:spPr>
          <a:xfrm>
            <a:off x="7652113" y="1965790"/>
            <a:ext cx="0" cy="268241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656260" y="4624062"/>
            <a:ext cx="5268541" cy="241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656259" y="1556233"/>
            <a:ext cx="0" cy="3124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Callout 22"/>
          <p:cNvSpPr/>
          <p:nvPr/>
        </p:nvSpPr>
        <p:spPr>
          <a:xfrm rot="451592" flipV="1">
            <a:off x="8044444" y="2814568"/>
            <a:ext cx="1397503" cy="869570"/>
          </a:xfrm>
          <a:prstGeom prst="wedgeEllipseCallout">
            <a:avLst>
              <a:gd name="adj1" fmla="val -79650"/>
              <a:gd name="adj2" fmla="val 22191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8" name="TextBox 27"/>
          <p:cNvSpPr txBox="1"/>
          <p:nvPr/>
        </p:nvSpPr>
        <p:spPr>
          <a:xfrm flipH="1">
            <a:off x="7696200" y="4648200"/>
            <a:ext cx="816300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fa-IR" sz="1000" b="1" dirty="0">
                <a:solidFill>
                  <a:prstClr val="black"/>
                </a:solidFill>
                <a:latin typeface="Times New Roman" pitchFamily="18" charset="0"/>
                <a:cs typeface="B Nazanin" panose="00000400000000000000" pitchFamily="2" charset="-78"/>
              </a:rPr>
              <a:t>یک‌سال بعد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75469" y="5958874"/>
            <a:ext cx="5905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A</a:t>
            </a:r>
            <a:endParaRPr lang="fa-IR" sz="4000" dirty="0">
              <a:solidFill>
                <a:srgbClr val="282828"/>
              </a:solidFill>
              <a:latin typeface="Cooper Black" pitchFamily="18" charset="0"/>
              <a:cs typeface="B Nazanin" pitchFamily="2" charset="-7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33600" y="4419600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0</a:t>
            </a:r>
            <a:endParaRPr lang="fa-I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5" descr="C:\Users\fouladifar.a\Desktop\9c4eEggz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782" y="5085369"/>
            <a:ext cx="528530" cy="52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332830" y="5095785"/>
            <a:ext cx="876300" cy="369332"/>
          </a:xfrm>
          <a:prstGeom prst="rect">
            <a:avLst/>
          </a:prstGeom>
          <a:solidFill>
            <a:srgbClr val="FFB9B9"/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فروشنده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95400" y="6172200"/>
            <a:ext cx="8763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خریدار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39001" y="5928503"/>
            <a:ext cx="5905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X</a:t>
            </a:r>
            <a:endParaRPr lang="fa-IR" sz="4000" dirty="0">
              <a:solidFill>
                <a:srgbClr val="282828"/>
              </a:solidFill>
              <a:latin typeface="Cooper Black" pitchFamily="18" charset="0"/>
              <a:cs typeface="B Nazanin" pitchFamily="2" charset="-78"/>
            </a:endParaRPr>
          </a:p>
        </p:txBody>
      </p:sp>
      <p:pic>
        <p:nvPicPr>
          <p:cNvPr id="38" name="Picture 5" descr="C:\Users\fouladifar.a\Desktop\9c4eEggz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70" y="5085369"/>
            <a:ext cx="528530" cy="52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 rot="601599" flipH="1">
            <a:off x="7989263" y="2865149"/>
            <a:ext cx="147373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600" dirty="0">
                <a:cs typeface="B Nazanin" pitchFamily="2" charset="-78"/>
              </a:rPr>
              <a:t>استفاده از اختیار فروش تبعی توسط خریدار</a:t>
            </a:r>
          </a:p>
        </p:txBody>
      </p:sp>
      <p:sp>
        <p:nvSpPr>
          <p:cNvPr id="41" name="Oval 40"/>
          <p:cNvSpPr/>
          <p:nvPr/>
        </p:nvSpPr>
        <p:spPr>
          <a:xfrm>
            <a:off x="7562440" y="2866854"/>
            <a:ext cx="161926" cy="1501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2" name="Oval 41"/>
          <p:cNvSpPr/>
          <p:nvPr/>
        </p:nvSpPr>
        <p:spPr>
          <a:xfrm>
            <a:off x="7562440" y="2365204"/>
            <a:ext cx="161926" cy="150128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5" name="TextBox 44"/>
          <p:cNvSpPr txBox="1"/>
          <p:nvPr/>
        </p:nvSpPr>
        <p:spPr>
          <a:xfrm rot="21192851" flipH="1">
            <a:off x="7984983" y="1765258"/>
            <a:ext cx="147373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600" dirty="0">
                <a:cs typeface="B Nazanin" pitchFamily="2" charset="-78"/>
              </a:rPr>
              <a:t>استفاده از اختیار خرید تبعی توسط عرضه کننده</a:t>
            </a:r>
          </a:p>
        </p:txBody>
      </p:sp>
      <p:pic>
        <p:nvPicPr>
          <p:cNvPr id="46" name="Picture 2" descr="C:\Users\fouladifar.a\Desktop\rebar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876800"/>
            <a:ext cx="595300" cy="5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657221" y="2296870"/>
            <a:ext cx="97014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b="1" dirty="0">
                <a:cs typeface="B Compset" pitchFamily="2" charset="-78"/>
              </a:rPr>
              <a:t>42،700،000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611744" y="2743201"/>
            <a:ext cx="96372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1400" b="1" dirty="0">
                <a:cs typeface="B Compset" pitchFamily="2" charset="-78"/>
              </a:rPr>
              <a:t>41،300،000</a:t>
            </a:r>
          </a:p>
        </p:txBody>
      </p:sp>
      <p:sp>
        <p:nvSpPr>
          <p:cNvPr id="47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ar-SA" dirty="0"/>
              <a:t>اختیار</a:t>
            </a:r>
            <a:r>
              <a:rPr lang="fa-IR" dirty="0"/>
              <a:t>ات </a:t>
            </a:r>
            <a:r>
              <a:rPr lang="ar-SA" dirty="0"/>
              <a:t>تبعی</a:t>
            </a:r>
            <a:r>
              <a:rPr lang="fa-IR" dirty="0"/>
              <a:t> و پو</a:t>
            </a:r>
            <a:r>
              <a:rPr lang="ar-SA" dirty="0"/>
              <a:t>شش ریسک ناشی از نوسانات شدید قیمت دارایی پایه</a:t>
            </a:r>
            <a:endParaRPr lang="fa-IR" dirty="0"/>
          </a:p>
        </p:txBody>
      </p:sp>
      <p:sp>
        <p:nvSpPr>
          <p:cNvPr id="5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542459" y="5529255"/>
            <a:ext cx="523217" cy="45787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298598" y="1295400"/>
            <a:ext cx="2863210" cy="2725714"/>
            <a:chOff x="9419913" y="3263263"/>
            <a:chExt cx="2863210" cy="2725714"/>
          </a:xfrm>
        </p:grpSpPr>
        <p:sp>
          <p:nvSpPr>
            <p:cNvPr id="17" name="Vertical Scroll 16"/>
            <p:cNvSpPr/>
            <p:nvPr/>
          </p:nvSpPr>
          <p:spPr>
            <a:xfrm flipH="1">
              <a:off x="9419913" y="3263263"/>
              <a:ext cx="2863210" cy="2725714"/>
            </a:xfrm>
            <a:prstGeom prst="verticalScroll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 flipH="1">
              <a:off x="9774464" y="4451465"/>
              <a:ext cx="84021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قیمت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flipH="1">
              <a:off x="9662836" y="3681427"/>
              <a:ext cx="933878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مقدار کالا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flipH="1">
              <a:off x="9749457" y="4004728"/>
              <a:ext cx="81931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سررسید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flipH="1">
              <a:off x="9689184" y="3288031"/>
              <a:ext cx="202019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 smtClean="0">
                  <a:cs typeface="B Nazanin" pitchFamily="2" charset="-78"/>
                </a:rPr>
                <a:t>قرارداد سلف موازی</a:t>
              </a:r>
              <a:endParaRPr lang="fa-IR" b="1" dirty="0">
                <a:cs typeface="B Nazanin" pitchFamily="2" charset="-78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flipH="1">
              <a:off x="10851518" y="3696187"/>
              <a:ext cx="1060827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600" dirty="0">
                  <a:cs typeface="B Nazanin" pitchFamily="2" charset="-78"/>
                </a:rPr>
                <a:t>1</a:t>
              </a:r>
              <a:r>
                <a:rPr lang="fa-IR" sz="1600" dirty="0" smtClean="0">
                  <a:cs typeface="B Nazanin" pitchFamily="2" charset="-78"/>
                </a:rPr>
                <a:t> تُن میلگرد</a:t>
              </a:r>
              <a:endParaRPr lang="fa-IR" sz="1600" dirty="0">
                <a:cs typeface="B Nazanin" pitchFamily="2" charset="-78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flipH="1">
              <a:off x="10813260" y="4475663"/>
              <a:ext cx="1137342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400" dirty="0" smtClean="0">
                  <a:cs typeface="B Nazanin" pitchFamily="2" charset="-78"/>
                </a:rPr>
                <a:t>35/000/000</a:t>
              </a:r>
              <a:endParaRPr lang="fa-IR" sz="1400" dirty="0">
                <a:cs typeface="B Nazanin" pitchFamily="2" charset="-78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flipH="1">
              <a:off x="10873238" y="4826625"/>
              <a:ext cx="11373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18%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 flipH="1">
              <a:off x="9662836" y="4857980"/>
              <a:ext cx="1382839" cy="3231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500" dirty="0" smtClean="0">
                  <a:cs typeface="B Nazanin" pitchFamily="2" charset="-78"/>
                </a:rPr>
                <a:t>حداقل </a:t>
              </a:r>
              <a:r>
                <a:rPr lang="fa-IR" sz="1500" dirty="0">
                  <a:cs typeface="B Nazanin" pitchFamily="2" charset="-78"/>
                </a:rPr>
                <a:t>سود خریدار</a:t>
              </a:r>
              <a:endParaRPr lang="fa-IR" dirty="0"/>
            </a:p>
          </p:txBody>
        </p:sp>
        <p:sp>
          <p:nvSpPr>
            <p:cNvPr id="44" name="TextBox 43"/>
            <p:cNvSpPr txBox="1"/>
            <p:nvPr/>
          </p:nvSpPr>
          <p:spPr>
            <a:xfrm flipH="1">
              <a:off x="10973079" y="5247141"/>
              <a:ext cx="113734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20%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 flipH="1">
              <a:off x="11021508" y="4052302"/>
              <a:ext cx="81630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>
                  <a:cs typeface="B Nazanin" pitchFamily="2" charset="-78"/>
                </a:rPr>
                <a:t>یک ساله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 flipH="1">
              <a:off x="9689184" y="5379139"/>
              <a:ext cx="1382839" cy="3231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500" dirty="0">
                  <a:cs typeface="B Nazanin" pitchFamily="2" charset="-78"/>
                </a:rPr>
                <a:t>حداکثر سود خریدار</a:t>
              </a:r>
              <a:endParaRPr lang="fa-IR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971800" y="5943600"/>
            <a:ext cx="1073081" cy="686859"/>
            <a:chOff x="2971800" y="5943600"/>
            <a:chExt cx="1073081" cy="686859"/>
          </a:xfrm>
        </p:grpSpPr>
        <p:pic>
          <p:nvPicPr>
            <p:cNvPr id="36" name="Picture 3" descr="C:\Users\fouladifar.a\Desktop\Large_Transparent_100_Dollars Bills_PNG_Clipart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8429" y="6106530"/>
              <a:ext cx="542971" cy="523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TextBox 55"/>
            <p:cNvSpPr txBox="1"/>
            <p:nvPr/>
          </p:nvSpPr>
          <p:spPr>
            <a:xfrm>
              <a:off x="2971800" y="5943600"/>
              <a:ext cx="107308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fa-IR" sz="1400" b="1" dirty="0">
                  <a:cs typeface="B Compset" pitchFamily="2" charset="-78"/>
                </a:rPr>
                <a:t>35،000،000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162800" y="4876800"/>
            <a:ext cx="1497125" cy="544597"/>
            <a:chOff x="7162800" y="4876800"/>
            <a:chExt cx="1497125" cy="544597"/>
          </a:xfrm>
        </p:grpSpPr>
        <p:pic>
          <p:nvPicPr>
            <p:cNvPr id="39" name="Picture 3" descr="C:\Users\fouladifar.a\Desktop\Large_Transparent_100_Dollars Bills_PNG_Clipart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4876800"/>
              <a:ext cx="603215" cy="544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TextBox 56"/>
            <p:cNvSpPr txBox="1"/>
            <p:nvPr/>
          </p:nvSpPr>
          <p:spPr>
            <a:xfrm>
              <a:off x="7696200" y="5029200"/>
              <a:ext cx="963725" cy="30777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fa-IR" sz="1400" b="1" dirty="0">
                  <a:cs typeface="B Compset" pitchFamily="2" charset="-78"/>
                </a:rPr>
                <a:t>41،300،000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7162800" y="4724400"/>
            <a:ext cx="1497125" cy="544597"/>
            <a:chOff x="7162800" y="4876800"/>
            <a:chExt cx="1497125" cy="544597"/>
          </a:xfrm>
        </p:grpSpPr>
        <p:pic>
          <p:nvPicPr>
            <p:cNvPr id="59" name="Picture 3" descr="C:\Users\fouladifar.a\Desktop\Large_Transparent_100_Dollars Bills_PNG_Clipart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4876800"/>
              <a:ext cx="603215" cy="544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" name="TextBox 59"/>
            <p:cNvSpPr txBox="1"/>
            <p:nvPr/>
          </p:nvSpPr>
          <p:spPr>
            <a:xfrm>
              <a:off x="7696200" y="5029200"/>
              <a:ext cx="963725" cy="30777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fa-IR" sz="1400" b="1" dirty="0" smtClean="0">
                  <a:cs typeface="B Compset" pitchFamily="2" charset="-78"/>
                </a:rPr>
                <a:t>42،700،000</a:t>
              </a:r>
              <a:endParaRPr lang="fa-IR" sz="1400" b="1" dirty="0">
                <a:cs typeface="B Compset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6962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2 -0.00255 L 0.03099 -0.06297 C 0.0362 -0.0757 0.03841 -0.09352 0.03607 -0.11065 C 0.03438 -0.13033 0.02917 -0.14422 0.02122 -0.15232 L -0.01276 -0.19468 " pathEditMode="relative" rAng="15540000" ptsTypes="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-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C -0.00195 0.0007 -0.00365 0.00162 -0.0056 0.00232 C -0.00638 0.00278 -0.0082 0.00347 -0.0082 0.0037 C -0.0125 0.00926 -0.00677 0.00255 -0.01458 0.00718 C -0.02865 0.01551 -0.01094 0.00926 -0.02617 0.0132 C -0.0293 0.01389 -0.03529 0.01667 -0.03529 0.0169 C -0.03789 0.0206 -0.04388 0.02477 -0.04792 0.02639 C -0.05039 0.02847 -0.05586 0.03102 -0.05586 0.03125 C -0.05846 0.03333 -0.06159 0.03426 -0.06406 0.03704 C -0.06732 0.04051 -0.06979 0.04398 -0.07396 0.0456 C -0.07695 0.04931 -0.07969 0.05532 -0.08216 0.05995 C -0.08333 0.06528 -0.08529 0.06921 -0.08659 0.07431 C -0.08737 0.07662 -0.08841 0.08148 -0.08841 0.08171 C -0.09011 0.10903 -0.09011 0.125 -0.08919 0.15695 C -0.08906 0.16389 -0.08737 0.17245 -0.08386 0.17755 C -0.08229 0.18889 -0.08138 0.18843 -0.07761 0.19676 C -0.07617 0.2037 -0.07357 0.20787 -0.0694 0.21227 C -0.0668 0.21505 -0.0655 0.21898 -0.06315 0.22199 C -0.0599 0.22639 -0.05573 0.22963 -0.05221 0.2338 C -0.04688 0.22894 -0.05169 0.23241 -0.04063 0.23032 C -0.03633 0.2294 -0.03216 0.22685 -0.028 0.22546 C -0.02396 0.22199 -0.01992 0.22107 -0.0155 0.21945 C -0.01354 0.21875 -0.01185 0.21782 -0.01003 0.21713 C -0.00925 0.21667 -0.00729 0.21597 -0.00729 0.2162 C -0.00208 0.21134 0.00299 0.20648 0.00716 0.20023 C 0.00742 0.19861 0.00742 0.19699 0.00794 0.19537 C 0.00846 0.19398 0.00989 0.1919 0.00989 0.19213 " pathEditMode="relative" rAng="0" ptsTypes="AAAAAAAAAAAAAAAAAAAAAAAAAAA">
                                      <p:cBhvr>
                                        <p:cTn id="1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7" y="1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33 -4.44444E-6 L -0.04948 0.05463 C -0.05248 0.06621 -0.05404 0.08357 -0.05404 0.10162 C -0.05404 0.122 -0.05248 0.13843 -0.04948 0.15 L -0.03633 0.20487 " pathEditMode="relative" rAng="0" ptsTypes="AAAAA">
                                      <p:cBhvr>
                                        <p:cTn id="17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08 -2.22222E-6 L -0.04792 0.06065 C -0.05182 0.07338 -0.05404 0.09259 -0.05404 0.1125 C -0.05404 0.13519 -0.05182 0.15347 -0.04792 0.16621 L -0.03008 0.22709 " pathEditMode="relative" rAng="0" ptsTypes="AAAAA">
                                      <p:cBhvr>
                                        <p:cTn id="22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24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8" grpId="0"/>
      <p:bldP spid="10" grpId="0" animBg="1"/>
      <p:bldP spid="13" grpId="0" animBg="1"/>
      <p:bldP spid="23" grpId="0" animBg="1"/>
      <p:bldP spid="28" grpId="0"/>
      <p:bldP spid="29" grpId="0"/>
      <p:bldP spid="29" grpId="1"/>
      <p:bldP spid="30" grpId="0"/>
      <p:bldP spid="33" grpId="0" animBg="1"/>
      <p:bldP spid="37" grpId="0"/>
      <p:bldP spid="37" grpId="1"/>
      <p:bldP spid="37" grpId="2"/>
      <p:bldP spid="37" grpId="3"/>
      <p:bldP spid="37" grpId="4"/>
      <p:bldP spid="40" grpId="0"/>
      <p:bldP spid="41" grpId="0" animBg="1"/>
      <p:bldP spid="42" grpId="0" animBg="1"/>
      <p:bldP spid="45" grpId="0"/>
      <p:bldP spid="48" grpId="0"/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547890781"/>
              </p:ext>
            </p:extLst>
          </p:nvPr>
        </p:nvGraphicFramePr>
        <p:xfrm>
          <a:off x="1470349" y="942182"/>
          <a:ext cx="9647904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ar-SA" dirty="0"/>
              <a:t>اختیار</a:t>
            </a:r>
            <a:r>
              <a:rPr lang="fa-IR" dirty="0"/>
              <a:t>ات </a:t>
            </a:r>
            <a:r>
              <a:rPr lang="ar-SA" dirty="0"/>
              <a:t>تبعی</a:t>
            </a:r>
            <a:r>
              <a:rPr lang="fa-IR" dirty="0"/>
              <a:t> و پو</a:t>
            </a:r>
            <a:r>
              <a:rPr lang="ar-SA" dirty="0"/>
              <a:t>شش ریسک ناشی از نوسانات شدید قیمت دارایی پایه</a:t>
            </a:r>
            <a:endParaRPr lang="fa-IR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6412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6ABAE7-1AE9-4F61-B8D1-C7ED952EFE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IPT Nazanin" panose="00000400000000000000" pitchFamily="2" charset="2"/>
                <a:ea typeface="+mn-ea"/>
                <a:cs typeface="B Mitra" panose="00000400000000000000" pitchFamily="2" charset="-78"/>
              </a:rPr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IPT Nazanin" panose="00000400000000000000" pitchFamily="2" charset="2"/>
              <a:ea typeface="+mn-ea"/>
              <a:cs typeface="B Mitra" panose="00000400000000000000" pitchFamily="2" charset="-78"/>
            </a:endParaRPr>
          </a:p>
        </p:txBody>
      </p:sp>
      <p:sp>
        <p:nvSpPr>
          <p:cNvPr id="6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marL="0" marR="0" lvl="0" indent="0" algn="r" defTabSz="6858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fa-I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B Nazanin" panose="00000400000000000000" pitchFamily="2" charset="-78"/>
              </a:rPr>
              <a:t>اهداف معامله‌گران اوراق </a:t>
            </a:r>
            <a:r>
              <a:rPr kumimoji="0" lang="ar-SA" altLang="fa-I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B Nazanin" panose="00000400000000000000" pitchFamily="2" charset="-78"/>
              </a:rPr>
              <a:t>سلف </a:t>
            </a:r>
            <a:r>
              <a:rPr kumimoji="0" lang="ar-SA" altLang="fa-I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B Nazanin" panose="00000400000000000000" pitchFamily="2" charset="-78"/>
              </a:rPr>
              <a:t>موازی استاندارد</a:t>
            </a:r>
            <a:endParaRPr kumimoji="0" lang="en-US" altLang="fa-I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B Elham" panose="00000400000000000000" pitchFamily="2" charset="-78"/>
              </a:rPr>
              <a:t>بورس کالای ایران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B Elham" panose="000004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61167"/>
              </p:ext>
            </p:extLst>
          </p:nvPr>
        </p:nvGraphicFramePr>
        <p:xfrm>
          <a:off x="1295400" y="1066799"/>
          <a:ext cx="10058400" cy="4447134"/>
        </p:xfrm>
        <a:graphic>
          <a:graphicData uri="http://schemas.openxmlformats.org/drawingml/2006/table">
            <a:tbl>
              <a:tblPr rtl="1" firstRow="1" firstCol="1" bandRow="1"/>
              <a:tblGrid>
                <a:gridCol w="1425516">
                  <a:extLst>
                    <a:ext uri="{9D8B030D-6E8A-4147-A177-3AD203B41FA5}">
                      <a16:colId xmlns:a16="http://schemas.microsoft.com/office/drawing/2014/main" xmlns="" val="1148670536"/>
                    </a:ext>
                  </a:extLst>
                </a:gridCol>
                <a:gridCol w="2084567">
                  <a:extLst>
                    <a:ext uri="{9D8B030D-6E8A-4147-A177-3AD203B41FA5}">
                      <a16:colId xmlns:a16="http://schemas.microsoft.com/office/drawing/2014/main" xmlns="" val="1124717262"/>
                    </a:ext>
                  </a:extLst>
                </a:gridCol>
                <a:gridCol w="2866275">
                  <a:extLst>
                    <a:ext uri="{9D8B030D-6E8A-4147-A177-3AD203B41FA5}">
                      <a16:colId xmlns:a16="http://schemas.microsoft.com/office/drawing/2014/main" xmlns="" val="2214155822"/>
                    </a:ext>
                  </a:extLst>
                </a:gridCol>
                <a:gridCol w="3682042">
                  <a:extLst>
                    <a:ext uri="{9D8B030D-6E8A-4147-A177-3AD203B41FA5}">
                      <a16:colId xmlns:a16="http://schemas.microsoft.com/office/drawing/2014/main" xmlns="" val="3500915062"/>
                    </a:ext>
                  </a:extLst>
                </a:gridCol>
              </a:tblGrid>
              <a:tr h="320894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مشارکت</a:t>
                      </a:r>
                      <a:r>
                        <a:rPr kumimoji="0" lang="fa-IR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YE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کنندگان</a:t>
                      </a:r>
                      <a:endParaRPr kumimoji="0" lang="en-US" sz="1800" b="1" kern="1200" spc="-4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هدف از معامله اوراق</a:t>
                      </a:r>
                      <a:endParaRPr kumimoji="0" lang="en-US" sz="1800" b="1" kern="1200" spc="-4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fa-IR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تسویه </a:t>
                      </a:r>
                      <a:r>
                        <a:rPr kumimoji="0" lang="ar-YE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در سررسید</a:t>
                      </a:r>
                      <a:endParaRPr kumimoji="0" lang="en-US" sz="1800" b="1" kern="1200" spc="-4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2978763"/>
                  </a:ext>
                </a:extLst>
              </a:tr>
              <a:tr h="34062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اوراق بدون اختیار تبعی </a:t>
                      </a:r>
                      <a:endParaRPr kumimoji="0" lang="en-US" sz="1800" b="1" kern="1200" spc="-4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اوراق با اختیار تبعی</a:t>
                      </a:r>
                      <a:endParaRPr kumimoji="0" lang="en-US" sz="1800" b="1" kern="1200" spc="-4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9982476"/>
                  </a:ext>
                </a:extLst>
              </a:tr>
              <a:tr h="13624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عرضه‌کنندگان</a:t>
                      </a:r>
                      <a:endParaRPr kumimoji="0" lang="en-US" sz="1800" b="1" kern="1200" spc="-4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 anchor="ctr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تامین مالی پروژه‌های مختلف در دست اجرا</a:t>
                      </a:r>
                      <a:endParaRPr kumimoji="0" lang="en-US" sz="1800" b="1" kern="1200" spc="-4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 anchor="ctr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- تسویه نقدی: به درخواست خریدار یا فروشنده ( در صورت وجود امکان تسویه نقد براساس امید نامه).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 - تحویل فیزیکی: در صورت ارائه در خواست تحویل فیزیکی از سوی خریدار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- تسویه نقدی و پرداخت خسارت: در صورت ورود به دوره فرایند تحویل و عدم تحویل کالا از سوی فروشنده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حالت اول) در صورت اعمال هر یک از اختیارها: تسویه نقدی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حالت دوم) در صورت عدم اعمال هر یک از اختیارها: 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266700" indent="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- تسویه نقدی: به درخواست خریدار یا فروشنده (در صورت وجود امکان تسویه نقد براساس امید نامه).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266700" indent="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 - تحویل فیزیکی: در صورت ارائه در خواست تحویل فیزیکی از سوی خریدار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266700" indent="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- تسویه نقدی و پرداخت خسارت: در صورت ورود به دوره فرایند تحویل و عدم تحویل کالا از سوی فروشنده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9674330"/>
                  </a:ext>
                </a:extLst>
              </a:tr>
              <a:tr h="10239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خریداران</a:t>
                      </a:r>
                      <a:endParaRPr kumimoji="0" lang="en-US" sz="1800" b="1" kern="1200" spc="-4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 anchor="ctr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YE" sz="1800" b="1" kern="1200" spc="-4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latin typeface="Constantia"/>
                          <a:ea typeface="+mn-ea"/>
                          <a:cs typeface="B Nazanin" panose="00000400000000000000" pitchFamily="2" charset="-78"/>
                        </a:rPr>
                        <a:t>فعالان بازار سرمایه با هدف کسب سود</a:t>
                      </a:r>
                      <a:endParaRPr kumimoji="0" lang="en-US" sz="1800" b="1" kern="1200" spc="-4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latin typeface="Constantia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65917" marR="65917" marT="0" marB="0" anchor="ctr">
                    <a:lnL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B0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383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9789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2"/>
          <p:cNvSpPr txBox="1">
            <a:spLocks/>
          </p:cNvSpPr>
          <p:nvPr/>
        </p:nvSpPr>
        <p:spPr>
          <a:xfrm>
            <a:off x="304800" y="0"/>
            <a:ext cx="114300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/>
              <a:t>اعلام اعمال اختیار فروش توسط </a:t>
            </a:r>
            <a:r>
              <a:rPr lang="fa-IR" dirty="0" smtClean="0"/>
              <a:t>کارگزار به </a:t>
            </a:r>
            <a:r>
              <a:rPr lang="fa-IR" dirty="0"/>
              <a:t>دارندگان اوراق سلف موازی استاندارد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16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0825" y="1066800"/>
            <a:ext cx="6610350" cy="538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5047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734661" y="5029666"/>
            <a:ext cx="5181600" cy="35394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eaLnBrk="0" hangingPunct="0"/>
            <a:r>
              <a:rPr lang="ar-SA" altLang="fa-IR" sz="2000" dirty="0" smtClean="0">
                <a:ea typeface="Calibri" panose="020F0502020204030204" pitchFamily="34" charset="0"/>
                <a:cs typeface="B Titr" panose="00000700000000000000" pitchFamily="2" charset="-78"/>
              </a:rPr>
              <a:t>نقدشوندگی</a:t>
            </a:r>
            <a:r>
              <a:rPr lang="fa-IR" altLang="fa-IR" sz="2000" dirty="0" smtClean="0">
                <a:ea typeface="Calibri" panose="020F0502020204030204" pitchFamily="34" charset="0"/>
                <a:cs typeface="B Titr" panose="00000700000000000000" pitchFamily="2" charset="-78"/>
              </a:rPr>
              <a:t> اوراق قبل از سررسید</a:t>
            </a:r>
            <a:r>
              <a:rPr lang="ar-SA" altLang="fa-IR" sz="2000" dirty="0" smtClean="0">
                <a:ea typeface="Calibri" panose="020F0502020204030204" pitchFamily="34" charset="0"/>
                <a:cs typeface="B Titr" panose="00000700000000000000" pitchFamily="2" charset="-78"/>
              </a:rPr>
              <a:t> </a:t>
            </a:r>
            <a:r>
              <a:rPr lang="ar-SA" altLang="fa-IR" sz="2000" dirty="0">
                <a:ea typeface="Calibri" panose="020F0502020204030204" pitchFamily="34" charset="0"/>
                <a:cs typeface="B Titr" panose="00000700000000000000" pitchFamily="2" charset="-78"/>
              </a:rPr>
              <a:t>با حضور </a:t>
            </a:r>
            <a:r>
              <a:rPr lang="ar-SA" altLang="fa-IR" sz="2000" dirty="0" smtClean="0">
                <a:ea typeface="Calibri" panose="020F0502020204030204" pitchFamily="34" charset="0"/>
                <a:cs typeface="B Titr" panose="00000700000000000000" pitchFamily="2" charset="-78"/>
              </a:rPr>
              <a:t>بازارگردان­</a:t>
            </a:r>
            <a:endParaRPr lang="en-US" altLang="fa-IR" sz="4000" i="1" dirty="0">
              <a:solidFill>
                <a:srgbClr val="000000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429371" y="3218490"/>
            <a:ext cx="5181600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endParaRPr lang="en-US" altLang="fa-IR" sz="1100" i="1">
              <a:solidFill>
                <a:srgbClr val="000000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B Titr" panose="00000700000000000000" pitchFamily="2" charset="-78"/>
            </a:endParaRPr>
          </a:p>
          <a:p>
            <a:pPr eaLnBrk="0" hangingPunct="0"/>
            <a:r>
              <a:rPr lang="en-US" altLang="fa-IR" sz="600"/>
              <a:t/>
            </a:r>
            <a:br>
              <a:rPr lang="en-US" altLang="fa-IR" sz="600"/>
            </a:br>
            <a:endParaRPr lang="en-US" altLang="fa-IR"/>
          </a:p>
          <a:p>
            <a:pPr eaLnBrk="0" hangingPunct="0"/>
            <a:endParaRPr lang="en-US" altLang="fa-IR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457951" y="2778966"/>
            <a:ext cx="1485132" cy="87863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rtl="1" eaLnBrk="0" hangingPunct="0"/>
            <a:r>
              <a:rPr lang="ar-SA" altLang="fa-IR" b="1" dirty="0">
                <a:ea typeface="Calibri" panose="020F0502020204030204" pitchFamily="34" charset="0"/>
                <a:cs typeface="B Nazanin" panose="00000400000000000000" pitchFamily="2" charset="-78"/>
              </a:rPr>
              <a:t>درخواست خرید </a:t>
            </a:r>
            <a:r>
              <a:rPr lang="fa-IR" altLang="fa-IR" b="1" dirty="0">
                <a:ea typeface="Calibri" panose="020F0502020204030204" pitchFamily="34" charset="0"/>
                <a:cs typeface="B Nazanin" panose="00000400000000000000" pitchFamily="2" charset="-78"/>
              </a:rPr>
              <a:t>یا</a:t>
            </a:r>
            <a:r>
              <a:rPr lang="ar-SA" altLang="fa-IR" b="1" dirty="0"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ar-SA" altLang="fa-IR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فروش</a:t>
            </a:r>
            <a:r>
              <a:rPr lang="fa-IR" altLang="fa-IR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 اوراق</a:t>
            </a:r>
            <a:endParaRPr lang="ar-SA" altLang="fa-IR" b="1" dirty="0"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165469" y="2512917"/>
            <a:ext cx="1266411" cy="153022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rtl="1" eaLnBrk="0" hangingPunct="0"/>
            <a:r>
              <a:rPr lang="ar-SA" altLang="fa-IR" sz="2800" b="1" dirty="0">
                <a:ea typeface="Calibri" panose="020F0502020204030204" pitchFamily="34" charset="0"/>
                <a:cs typeface="B Nazanin" panose="00000400000000000000" pitchFamily="2" charset="-78"/>
              </a:rPr>
              <a:t>بازار ثانویه</a:t>
            </a:r>
            <a:endParaRPr lang="en-US" altLang="fa-IR" sz="2800" b="1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eaLnBrk="0" hangingPunct="0"/>
            <a:endParaRPr lang="en-US" altLang="fa-I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13019" y="1403781"/>
            <a:ext cx="3075567" cy="904906"/>
            <a:chOff x="7284489" y="1054927"/>
            <a:chExt cx="3075567" cy="904906"/>
          </a:xfrm>
        </p:grpSpPr>
        <p:sp>
          <p:nvSpPr>
            <p:cNvPr id="5" name="Rounded Rectangle 27"/>
            <p:cNvSpPr>
              <a:spLocks noChangeArrowheads="1"/>
            </p:cNvSpPr>
            <p:nvPr/>
          </p:nvSpPr>
          <p:spPr bwMode="auto">
            <a:xfrm>
              <a:off x="7284489" y="1054927"/>
              <a:ext cx="1849960" cy="618614"/>
            </a:xfrm>
            <a:prstGeom prst="roundRect">
              <a:avLst>
                <a:gd name="adj" fmla="val 16667"/>
              </a:avLst>
            </a:prstGeom>
            <a:solidFill>
              <a:srgbClr val="FFD1D1"/>
            </a:solidFill>
            <a:ln w="12700">
              <a:solidFill>
                <a:srgbClr val="ED7D3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rtl="1" eaLnBrk="0" hangingPunct="0"/>
              <a:r>
                <a:rPr lang="ar-SA" altLang="fa-IR" sz="1400" b="1" dirty="0">
                  <a:solidFill>
                    <a:schemeClr val="dk1"/>
                  </a:solidFill>
                  <a:ea typeface="Calibri" panose="020F0502020204030204" pitchFamily="34" charset="0"/>
                  <a:cs typeface="B Nazanin" panose="00000400000000000000" pitchFamily="2" charset="-78"/>
                </a:rPr>
                <a:t>انجام معامله با اشخاص غیر </a:t>
              </a:r>
              <a:r>
                <a:rPr lang="fa-IR" altLang="fa-IR" sz="1400" b="1" dirty="0">
                  <a:solidFill>
                    <a:schemeClr val="dk1"/>
                  </a:solidFill>
                  <a:ea typeface="Calibri" panose="020F0502020204030204" pitchFamily="34" charset="0"/>
                  <a:cs typeface="B Nazanin" panose="00000400000000000000" pitchFamily="2" charset="-78"/>
                </a:rPr>
                <a:t>از </a:t>
              </a:r>
              <a:r>
                <a:rPr lang="ar-SA" altLang="fa-IR" sz="1400" b="1" dirty="0">
                  <a:solidFill>
                    <a:schemeClr val="dk1"/>
                  </a:solidFill>
                  <a:ea typeface="Calibri" panose="020F0502020204030204" pitchFamily="34" charset="0"/>
                  <a:cs typeface="B Nazanin" panose="00000400000000000000" pitchFamily="2" charset="-78"/>
                </a:rPr>
                <a:t>بازارگردان</a:t>
              </a:r>
            </a:p>
          </p:txBody>
        </p:sp>
        <p:sp>
          <p:nvSpPr>
            <p:cNvPr id="79" name="Left-Right Arrow 78"/>
            <p:cNvSpPr/>
            <p:nvPr/>
          </p:nvSpPr>
          <p:spPr>
            <a:xfrm rot="13034003">
              <a:off x="9073853" y="1726863"/>
              <a:ext cx="1286203" cy="23297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</p:grpSp>
      <p:sp>
        <p:nvSpPr>
          <p:cNvPr id="19" name="Oval 18"/>
          <p:cNvSpPr/>
          <p:nvPr/>
        </p:nvSpPr>
        <p:spPr>
          <a:xfrm>
            <a:off x="7728478" y="2778966"/>
            <a:ext cx="354141" cy="318644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8" name="TextBox 17"/>
          <p:cNvSpPr txBox="1"/>
          <p:nvPr/>
        </p:nvSpPr>
        <p:spPr>
          <a:xfrm>
            <a:off x="7767346" y="2755965"/>
            <a:ext cx="27640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 smtClean="0"/>
              <a:t>1</a:t>
            </a:r>
            <a:endParaRPr lang="fa-IR" dirty="0"/>
          </a:p>
        </p:txBody>
      </p:sp>
      <p:grpSp>
        <p:nvGrpSpPr>
          <p:cNvPr id="15" name="Group 14"/>
          <p:cNvGrpSpPr/>
          <p:nvPr/>
        </p:nvGrpSpPr>
        <p:grpSpPr>
          <a:xfrm>
            <a:off x="5603064" y="1782770"/>
            <a:ext cx="354141" cy="369332"/>
            <a:chOff x="6957181" y="1474016"/>
            <a:chExt cx="354141" cy="369332"/>
          </a:xfrm>
        </p:grpSpPr>
        <p:sp>
          <p:nvSpPr>
            <p:cNvPr id="82" name="Oval 81"/>
            <p:cNvSpPr/>
            <p:nvPr/>
          </p:nvSpPr>
          <p:spPr>
            <a:xfrm>
              <a:off x="6957181" y="1515550"/>
              <a:ext cx="354141" cy="255511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999523" y="1474016"/>
              <a:ext cx="269459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fa-IR" dirty="0" smtClean="0"/>
                <a:t>2</a:t>
              </a:r>
              <a:endParaRPr lang="fa-IR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46385" y="3837859"/>
            <a:ext cx="354141" cy="410563"/>
            <a:chOff x="9348817" y="3685160"/>
            <a:chExt cx="354141" cy="410563"/>
          </a:xfrm>
        </p:grpSpPr>
        <p:sp>
          <p:nvSpPr>
            <p:cNvPr id="81" name="Oval 80"/>
            <p:cNvSpPr/>
            <p:nvPr/>
          </p:nvSpPr>
          <p:spPr>
            <a:xfrm>
              <a:off x="9348817" y="3685160"/>
              <a:ext cx="354141" cy="318644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9401578" y="3725455"/>
              <a:ext cx="214636" cy="37026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fa-IR" dirty="0" smtClean="0"/>
                <a:t>3</a:t>
              </a:r>
              <a:endParaRPr lang="fa-IR" dirty="0"/>
            </a:p>
          </p:txBody>
        </p:sp>
      </p:grpSp>
      <p:sp>
        <p:nvSpPr>
          <p:cNvPr id="26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 smtClean="0"/>
              <a:t>نقدشوندگی اوراق سلف موازی استاندارد</a:t>
            </a:r>
            <a:endParaRPr lang="fa-IR" dirty="0"/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213020" y="2019323"/>
            <a:ext cx="1849960" cy="1346652"/>
            <a:chOff x="7601521" y="1843348"/>
            <a:chExt cx="1849960" cy="1346652"/>
          </a:xfrm>
        </p:grpSpPr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7601521" y="2644710"/>
              <a:ext cx="1849960" cy="545290"/>
            </a:xfrm>
            <a:prstGeom prst="rect">
              <a:avLst/>
            </a:prstGeom>
            <a:solidFill>
              <a:srgbClr val="AC608B"/>
            </a:solidFill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rtl="1" eaLnBrk="0" hangingPunct="0"/>
              <a:r>
                <a:rPr lang="fa-IR" altLang="fa-IR" sz="1400" b="1" dirty="0" smtClean="0">
                  <a:cs typeface="B Nazanin" panose="00000400000000000000" pitchFamily="2" charset="-78"/>
                </a:rPr>
                <a:t>عدم تمایل اشخاص غیر بازارگردان به انجام معامله</a:t>
              </a:r>
              <a:endParaRPr lang="en-US" altLang="fa-I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 rot="5400000">
              <a:off x="8170070" y="2141775"/>
              <a:ext cx="801361" cy="204508"/>
            </a:xfrm>
            <a:prstGeom prst="chevr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213019" y="3365975"/>
            <a:ext cx="3051189" cy="1524077"/>
            <a:chOff x="7700382" y="3190001"/>
            <a:chExt cx="3051189" cy="1524077"/>
          </a:xfrm>
        </p:grpSpPr>
        <p:sp>
          <p:nvSpPr>
            <p:cNvPr id="6" name="Rounded Rectangle 28"/>
            <p:cNvSpPr>
              <a:spLocks noChangeArrowheads="1"/>
            </p:cNvSpPr>
            <p:nvPr/>
          </p:nvSpPr>
          <p:spPr bwMode="auto">
            <a:xfrm>
              <a:off x="7700382" y="4094902"/>
              <a:ext cx="1849960" cy="619176"/>
            </a:xfrm>
            <a:prstGeom prst="roundRect">
              <a:avLst>
                <a:gd name="adj" fmla="val 16667"/>
              </a:avLst>
            </a:prstGeom>
            <a:solidFill>
              <a:srgbClr val="FFD1D1"/>
            </a:solidFill>
            <a:ln w="12700">
              <a:solidFill>
                <a:srgbClr val="ED7D3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rtl="1" eaLnBrk="0" hangingPunct="0"/>
              <a:r>
                <a:rPr lang="fa-IR" altLang="fa-IR" sz="1400" b="1" dirty="0">
                  <a:solidFill>
                    <a:schemeClr val="dk1"/>
                  </a:solidFill>
                  <a:ea typeface="Calibri" panose="020F0502020204030204" pitchFamily="34" charset="0"/>
                  <a:cs typeface="B Nazanin" panose="00000400000000000000" pitchFamily="2" charset="-78"/>
                </a:rPr>
                <a:t>انجام تعهدات توسط </a:t>
              </a:r>
              <a:r>
                <a:rPr lang="ar-SA" altLang="fa-IR" sz="1400" b="1" dirty="0" smtClean="0">
                  <a:solidFill>
                    <a:schemeClr val="dk1"/>
                  </a:solidFill>
                  <a:ea typeface="Calibri" panose="020F0502020204030204" pitchFamily="34" charset="0"/>
                  <a:cs typeface="B Nazanin" panose="00000400000000000000" pitchFamily="2" charset="-78"/>
                </a:rPr>
                <a:t>بازارگردان</a:t>
              </a:r>
              <a:endParaRPr lang="ar-SA" altLang="fa-IR" sz="1400" b="1" dirty="0">
                <a:solidFill>
                  <a:schemeClr val="dk1"/>
                </a:solidFill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3" name="Left-Right Arrow 22"/>
            <p:cNvSpPr/>
            <p:nvPr/>
          </p:nvSpPr>
          <p:spPr>
            <a:xfrm rot="8957334">
              <a:off x="9498229" y="4007406"/>
              <a:ext cx="1253342" cy="27273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9" name="Chevron 28"/>
            <p:cNvSpPr/>
            <p:nvPr/>
          </p:nvSpPr>
          <p:spPr>
            <a:xfrm rot="5400000">
              <a:off x="8220171" y="3523116"/>
              <a:ext cx="870737" cy="204507"/>
            </a:xfrm>
            <a:prstGeom prst="chevr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>
                <a:solidFill>
                  <a:schemeClr val="tx1"/>
                </a:solidFill>
              </a:endParaRPr>
            </a:p>
          </p:txBody>
        </p:sp>
      </p:grpSp>
      <p:sp>
        <p:nvSpPr>
          <p:cNvPr id="8" name="Left Arrow 7"/>
          <p:cNvSpPr/>
          <p:nvPr/>
        </p:nvSpPr>
        <p:spPr>
          <a:xfrm>
            <a:off x="7431880" y="3079265"/>
            <a:ext cx="1026320" cy="2867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328371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10" grpId="0" animBg="1"/>
      <p:bldP spid="19" grpId="0" animBg="1"/>
      <p:bldP spid="18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22" name="Title 22"/>
          <p:cNvSpPr>
            <a:spLocks noGrp="1"/>
          </p:cNvSpPr>
          <p:nvPr>
            <p:ph type="title"/>
          </p:nvPr>
        </p:nvSpPr>
        <p:spPr>
          <a:xfrm>
            <a:off x="1219200" y="0"/>
            <a:ext cx="10515600" cy="694267"/>
          </a:xfrm>
        </p:spPr>
        <p:txBody>
          <a:bodyPr/>
          <a:lstStyle/>
          <a:p>
            <a:pPr marL="0" indent="0" algn="r" defTabSz="685800">
              <a:defRPr/>
            </a:pPr>
            <a:r>
              <a:rPr lang="fa-IR" altLang="fa-IR" dirty="0" smtClean="0"/>
              <a:t>ساختار کلی بازارها بورس کالای ایران</a:t>
            </a:r>
            <a:endParaRPr lang="en-US" altLang="fa-IR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36363475"/>
              </p:ext>
            </p:extLst>
          </p:nvPr>
        </p:nvGraphicFramePr>
        <p:xfrm>
          <a:off x="838200" y="914400"/>
          <a:ext cx="11277600" cy="490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7810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2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/>
              <a:t>نقش بازارگردان در بازار</a:t>
            </a:r>
          </a:p>
        </p:txBody>
      </p:sp>
      <p:sp>
        <p:nvSpPr>
          <p:cNvPr id="5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2" name="Right Triangle 121"/>
          <p:cNvSpPr/>
          <p:nvPr/>
        </p:nvSpPr>
        <p:spPr>
          <a:xfrm rot="16200000" flipH="1" flipV="1">
            <a:off x="4292510" y="592759"/>
            <a:ext cx="1115785" cy="5281203"/>
          </a:xfrm>
          <a:prstGeom prst="rtTriangle">
            <a:avLst/>
          </a:prstGeom>
          <a:solidFill>
            <a:srgbClr val="7CCA62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2209798" y="1341967"/>
            <a:ext cx="5281204" cy="1343206"/>
          </a:xfrm>
          <a:prstGeom prst="rect">
            <a:avLst/>
          </a:prstGeom>
          <a:solidFill>
            <a:srgbClr val="7CCA62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cxnSp>
        <p:nvCxnSpPr>
          <p:cNvPr id="124" name="Straight Connector 123"/>
          <p:cNvCxnSpPr/>
          <p:nvPr/>
        </p:nvCxnSpPr>
        <p:spPr>
          <a:xfrm flipH="1">
            <a:off x="2225584" y="2027767"/>
            <a:ext cx="5265420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dash"/>
          </a:ln>
          <a:effectLst/>
        </p:spPr>
      </p:cxnSp>
      <p:sp>
        <p:nvSpPr>
          <p:cNvPr id="125" name="TextBox 124"/>
          <p:cNvSpPr txBox="1"/>
          <p:nvPr/>
        </p:nvSpPr>
        <p:spPr>
          <a:xfrm>
            <a:off x="1371600" y="3645673"/>
            <a:ext cx="86106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dirty="0" smtClean="0">
                <a:solidFill>
                  <a:prstClr val="black"/>
                </a:solidFill>
                <a:cs typeface="B Compset" pitchFamily="2" charset="-78"/>
              </a:rPr>
              <a:t>35،000،000</a:t>
            </a:r>
            <a:endParaRPr lang="fa-IR" sz="1400" dirty="0">
              <a:solidFill>
                <a:prstClr val="black"/>
              </a:solidFill>
              <a:cs typeface="B Compset" pitchFamily="2" charset="-78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447800" y="1873878"/>
            <a:ext cx="7848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dirty="0" smtClean="0">
                <a:solidFill>
                  <a:prstClr val="black"/>
                </a:solidFill>
                <a:cs typeface="B Compset" pitchFamily="2" charset="-78"/>
              </a:rPr>
              <a:t>42،700،000</a:t>
            </a:r>
            <a:endParaRPr lang="fa-IR" sz="1400" dirty="0">
              <a:solidFill>
                <a:prstClr val="black"/>
              </a:solidFill>
              <a:cs typeface="B Compset" pitchFamily="2" charset="-78"/>
            </a:endParaRPr>
          </a:p>
        </p:txBody>
      </p:sp>
      <p:cxnSp>
        <p:nvCxnSpPr>
          <p:cNvPr id="127" name="Straight Connector 126"/>
          <p:cNvCxnSpPr/>
          <p:nvPr/>
        </p:nvCxnSpPr>
        <p:spPr>
          <a:xfrm flipH="1">
            <a:off x="2225584" y="2531285"/>
            <a:ext cx="5265420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dash"/>
          </a:ln>
          <a:effectLst/>
        </p:spPr>
      </p:cxnSp>
      <p:sp>
        <p:nvSpPr>
          <p:cNvPr id="128" name="TextBox 127"/>
          <p:cNvSpPr txBox="1"/>
          <p:nvPr/>
        </p:nvSpPr>
        <p:spPr>
          <a:xfrm>
            <a:off x="1371600" y="2377396"/>
            <a:ext cx="7848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dirty="0" smtClean="0">
                <a:solidFill>
                  <a:prstClr val="black"/>
                </a:solidFill>
                <a:cs typeface="B Compset" pitchFamily="2" charset="-78"/>
              </a:rPr>
              <a:t>41،300،000</a:t>
            </a:r>
            <a:endParaRPr lang="fa-IR" sz="1400" dirty="0">
              <a:solidFill>
                <a:prstClr val="black"/>
              </a:solidFill>
              <a:cs typeface="B Compset" pitchFamily="2" charset="-78"/>
            </a:endParaRPr>
          </a:p>
        </p:txBody>
      </p:sp>
      <p:cxnSp>
        <p:nvCxnSpPr>
          <p:cNvPr id="129" name="Straight Connector 128"/>
          <p:cNvCxnSpPr/>
          <p:nvPr/>
        </p:nvCxnSpPr>
        <p:spPr>
          <a:xfrm>
            <a:off x="7499713" y="1570567"/>
            <a:ext cx="0" cy="266700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dash"/>
          </a:ln>
          <a:effectLst/>
        </p:spPr>
      </p:cxnSp>
      <p:cxnSp>
        <p:nvCxnSpPr>
          <p:cNvPr id="130" name="Straight Arrow Connector 129"/>
          <p:cNvCxnSpPr/>
          <p:nvPr/>
        </p:nvCxnSpPr>
        <p:spPr>
          <a:xfrm>
            <a:off x="2209800" y="4237567"/>
            <a:ext cx="5562600" cy="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141" name="TextBox 140"/>
          <p:cNvSpPr txBox="1"/>
          <p:nvPr/>
        </p:nvSpPr>
        <p:spPr>
          <a:xfrm flipH="1">
            <a:off x="7250708" y="4318349"/>
            <a:ext cx="902692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fa-IR" sz="1000" b="1" dirty="0">
                <a:solidFill>
                  <a:prstClr val="black"/>
                </a:solidFill>
                <a:latin typeface="Times New Roman" pitchFamily="18" charset="0"/>
                <a:cs typeface="B Nazanin" panose="00000400000000000000" pitchFamily="2" charset="-78"/>
              </a:rPr>
              <a:t>یک‌سال بعد</a:t>
            </a:r>
          </a:p>
        </p:txBody>
      </p:sp>
      <p:cxnSp>
        <p:nvCxnSpPr>
          <p:cNvPr id="142" name="Straight Connector 141"/>
          <p:cNvCxnSpPr>
            <a:stCxn id="122" idx="4"/>
            <a:endCxn id="122" idx="0"/>
          </p:cNvCxnSpPr>
          <p:nvPr/>
        </p:nvCxnSpPr>
        <p:spPr>
          <a:xfrm flipV="1">
            <a:off x="2209801" y="2675468"/>
            <a:ext cx="5281203" cy="1115785"/>
          </a:xfrm>
          <a:prstGeom prst="line">
            <a:avLst/>
          </a:prstGeom>
          <a:noFill/>
          <a:ln w="19050" cap="flat" cmpd="sng" algn="ctr">
            <a:solidFill>
              <a:srgbClr val="7CCA62">
                <a:lumMod val="75000"/>
              </a:srgbClr>
            </a:solidFill>
            <a:prstDash val="solid"/>
          </a:ln>
          <a:effectLst/>
        </p:spPr>
      </p:cxnSp>
      <p:sp>
        <p:nvSpPr>
          <p:cNvPr id="143" name="Freeform 142"/>
          <p:cNvSpPr/>
          <p:nvPr/>
        </p:nvSpPr>
        <p:spPr>
          <a:xfrm>
            <a:off x="2209800" y="2302088"/>
            <a:ext cx="5273040" cy="1495930"/>
          </a:xfrm>
          <a:custGeom>
            <a:avLst/>
            <a:gdLst>
              <a:gd name="connsiteX0" fmla="*/ 0 w 5273040"/>
              <a:gd name="connsiteY0" fmla="*/ 1493520 h 1501098"/>
              <a:gd name="connsiteX1" fmla="*/ 327660 w 5273040"/>
              <a:gd name="connsiteY1" fmla="*/ 1074420 h 1501098"/>
              <a:gd name="connsiteX2" fmla="*/ 670560 w 5273040"/>
              <a:gd name="connsiteY2" fmla="*/ 1226820 h 1501098"/>
              <a:gd name="connsiteX3" fmla="*/ 845820 w 5273040"/>
              <a:gd name="connsiteY3" fmla="*/ 1074420 h 1501098"/>
              <a:gd name="connsiteX4" fmla="*/ 1097280 w 5273040"/>
              <a:gd name="connsiteY4" fmla="*/ 1150620 h 1501098"/>
              <a:gd name="connsiteX5" fmla="*/ 1226820 w 5273040"/>
              <a:gd name="connsiteY5" fmla="*/ 1066800 h 1501098"/>
              <a:gd name="connsiteX6" fmla="*/ 1554480 w 5273040"/>
              <a:gd name="connsiteY6" fmla="*/ 1493520 h 1501098"/>
              <a:gd name="connsiteX7" fmla="*/ 1668780 w 5273040"/>
              <a:gd name="connsiteY7" fmla="*/ 1348740 h 1501098"/>
              <a:gd name="connsiteX8" fmla="*/ 1836420 w 5273040"/>
              <a:gd name="connsiteY8" fmla="*/ 1463040 h 1501098"/>
              <a:gd name="connsiteX9" fmla="*/ 2011680 w 5273040"/>
              <a:gd name="connsiteY9" fmla="*/ 708660 h 1501098"/>
              <a:gd name="connsiteX10" fmla="*/ 2240280 w 5273040"/>
              <a:gd name="connsiteY10" fmla="*/ 845820 h 1501098"/>
              <a:gd name="connsiteX11" fmla="*/ 2354580 w 5273040"/>
              <a:gd name="connsiteY11" fmla="*/ 571500 h 1501098"/>
              <a:gd name="connsiteX12" fmla="*/ 2674620 w 5273040"/>
              <a:gd name="connsiteY12" fmla="*/ 571500 h 1501098"/>
              <a:gd name="connsiteX13" fmla="*/ 2804160 w 5273040"/>
              <a:gd name="connsiteY13" fmla="*/ 480060 h 1501098"/>
              <a:gd name="connsiteX14" fmla="*/ 3017520 w 5273040"/>
              <a:gd name="connsiteY14" fmla="*/ 510540 h 1501098"/>
              <a:gd name="connsiteX15" fmla="*/ 3162300 w 5273040"/>
              <a:gd name="connsiteY15" fmla="*/ 396240 h 1501098"/>
              <a:gd name="connsiteX16" fmla="*/ 3223260 w 5273040"/>
              <a:gd name="connsiteY16" fmla="*/ 121920 h 1501098"/>
              <a:gd name="connsiteX17" fmla="*/ 3368040 w 5273040"/>
              <a:gd name="connsiteY17" fmla="*/ 68580 h 1501098"/>
              <a:gd name="connsiteX18" fmla="*/ 3756660 w 5273040"/>
              <a:gd name="connsiteY18" fmla="*/ 480060 h 1501098"/>
              <a:gd name="connsiteX19" fmla="*/ 4137660 w 5273040"/>
              <a:gd name="connsiteY19" fmla="*/ 944880 h 1501098"/>
              <a:gd name="connsiteX20" fmla="*/ 4267200 w 5273040"/>
              <a:gd name="connsiteY20" fmla="*/ 762000 h 1501098"/>
              <a:gd name="connsiteX21" fmla="*/ 4411980 w 5273040"/>
              <a:gd name="connsiteY21" fmla="*/ 693420 h 1501098"/>
              <a:gd name="connsiteX22" fmla="*/ 4663440 w 5273040"/>
              <a:gd name="connsiteY22" fmla="*/ 1005840 h 1501098"/>
              <a:gd name="connsiteX23" fmla="*/ 4800600 w 5273040"/>
              <a:gd name="connsiteY23" fmla="*/ 320040 h 1501098"/>
              <a:gd name="connsiteX24" fmla="*/ 4922520 w 5273040"/>
              <a:gd name="connsiteY24" fmla="*/ 236220 h 1501098"/>
              <a:gd name="connsiteX25" fmla="*/ 5044440 w 5273040"/>
              <a:gd name="connsiteY25" fmla="*/ 274320 h 1501098"/>
              <a:gd name="connsiteX26" fmla="*/ 5189220 w 5273040"/>
              <a:gd name="connsiteY26" fmla="*/ 114300 h 1501098"/>
              <a:gd name="connsiteX27" fmla="*/ 5234940 w 5273040"/>
              <a:gd name="connsiteY27" fmla="*/ 91440 h 1501098"/>
              <a:gd name="connsiteX28" fmla="*/ 5273040 w 5273040"/>
              <a:gd name="connsiteY28" fmla="*/ 0 h 1501098"/>
              <a:gd name="connsiteX0" fmla="*/ 0 w 5273040"/>
              <a:gd name="connsiteY0" fmla="*/ 1493520 h 1503619"/>
              <a:gd name="connsiteX1" fmla="*/ 327660 w 5273040"/>
              <a:gd name="connsiteY1" fmla="*/ 1074420 h 1503619"/>
              <a:gd name="connsiteX2" fmla="*/ 670560 w 5273040"/>
              <a:gd name="connsiteY2" fmla="*/ 1226820 h 1503619"/>
              <a:gd name="connsiteX3" fmla="*/ 845820 w 5273040"/>
              <a:gd name="connsiteY3" fmla="*/ 1074420 h 1503619"/>
              <a:gd name="connsiteX4" fmla="*/ 1097280 w 5273040"/>
              <a:gd name="connsiteY4" fmla="*/ 1150620 h 1503619"/>
              <a:gd name="connsiteX5" fmla="*/ 1231583 w 5273040"/>
              <a:gd name="connsiteY5" fmla="*/ 1012031 h 1503619"/>
              <a:gd name="connsiteX6" fmla="*/ 1554480 w 5273040"/>
              <a:gd name="connsiteY6" fmla="*/ 1493520 h 1503619"/>
              <a:gd name="connsiteX7" fmla="*/ 1668780 w 5273040"/>
              <a:gd name="connsiteY7" fmla="*/ 1348740 h 1503619"/>
              <a:gd name="connsiteX8" fmla="*/ 1836420 w 5273040"/>
              <a:gd name="connsiteY8" fmla="*/ 1463040 h 1503619"/>
              <a:gd name="connsiteX9" fmla="*/ 2011680 w 5273040"/>
              <a:gd name="connsiteY9" fmla="*/ 708660 h 1503619"/>
              <a:gd name="connsiteX10" fmla="*/ 2240280 w 5273040"/>
              <a:gd name="connsiteY10" fmla="*/ 845820 h 1503619"/>
              <a:gd name="connsiteX11" fmla="*/ 2354580 w 5273040"/>
              <a:gd name="connsiteY11" fmla="*/ 571500 h 1503619"/>
              <a:gd name="connsiteX12" fmla="*/ 2674620 w 5273040"/>
              <a:gd name="connsiteY12" fmla="*/ 571500 h 1503619"/>
              <a:gd name="connsiteX13" fmla="*/ 2804160 w 5273040"/>
              <a:gd name="connsiteY13" fmla="*/ 480060 h 1503619"/>
              <a:gd name="connsiteX14" fmla="*/ 3017520 w 5273040"/>
              <a:gd name="connsiteY14" fmla="*/ 510540 h 1503619"/>
              <a:gd name="connsiteX15" fmla="*/ 3162300 w 5273040"/>
              <a:gd name="connsiteY15" fmla="*/ 396240 h 1503619"/>
              <a:gd name="connsiteX16" fmla="*/ 3223260 w 5273040"/>
              <a:gd name="connsiteY16" fmla="*/ 121920 h 1503619"/>
              <a:gd name="connsiteX17" fmla="*/ 3368040 w 5273040"/>
              <a:gd name="connsiteY17" fmla="*/ 68580 h 1503619"/>
              <a:gd name="connsiteX18" fmla="*/ 3756660 w 5273040"/>
              <a:gd name="connsiteY18" fmla="*/ 480060 h 1503619"/>
              <a:gd name="connsiteX19" fmla="*/ 4137660 w 5273040"/>
              <a:gd name="connsiteY19" fmla="*/ 944880 h 1503619"/>
              <a:gd name="connsiteX20" fmla="*/ 4267200 w 5273040"/>
              <a:gd name="connsiteY20" fmla="*/ 762000 h 1503619"/>
              <a:gd name="connsiteX21" fmla="*/ 4411980 w 5273040"/>
              <a:gd name="connsiteY21" fmla="*/ 693420 h 1503619"/>
              <a:gd name="connsiteX22" fmla="*/ 4663440 w 5273040"/>
              <a:gd name="connsiteY22" fmla="*/ 1005840 h 1503619"/>
              <a:gd name="connsiteX23" fmla="*/ 4800600 w 5273040"/>
              <a:gd name="connsiteY23" fmla="*/ 320040 h 1503619"/>
              <a:gd name="connsiteX24" fmla="*/ 4922520 w 5273040"/>
              <a:gd name="connsiteY24" fmla="*/ 236220 h 1503619"/>
              <a:gd name="connsiteX25" fmla="*/ 5044440 w 5273040"/>
              <a:gd name="connsiteY25" fmla="*/ 274320 h 1503619"/>
              <a:gd name="connsiteX26" fmla="*/ 5189220 w 5273040"/>
              <a:gd name="connsiteY26" fmla="*/ 114300 h 1503619"/>
              <a:gd name="connsiteX27" fmla="*/ 5234940 w 5273040"/>
              <a:gd name="connsiteY27" fmla="*/ 91440 h 1503619"/>
              <a:gd name="connsiteX28" fmla="*/ 5273040 w 5273040"/>
              <a:gd name="connsiteY28" fmla="*/ 0 h 1503619"/>
              <a:gd name="connsiteX0" fmla="*/ 0 w 5273040"/>
              <a:gd name="connsiteY0" fmla="*/ 1493520 h 1495587"/>
              <a:gd name="connsiteX1" fmla="*/ 327660 w 5273040"/>
              <a:gd name="connsiteY1" fmla="*/ 1074420 h 1495587"/>
              <a:gd name="connsiteX2" fmla="*/ 670560 w 5273040"/>
              <a:gd name="connsiteY2" fmla="*/ 1226820 h 1495587"/>
              <a:gd name="connsiteX3" fmla="*/ 845820 w 5273040"/>
              <a:gd name="connsiteY3" fmla="*/ 1074420 h 1495587"/>
              <a:gd name="connsiteX4" fmla="*/ 1097280 w 5273040"/>
              <a:gd name="connsiteY4" fmla="*/ 1150620 h 1495587"/>
              <a:gd name="connsiteX5" fmla="*/ 1231583 w 5273040"/>
              <a:gd name="connsiteY5" fmla="*/ 1012031 h 1495587"/>
              <a:gd name="connsiteX6" fmla="*/ 1366838 w 5273040"/>
              <a:gd name="connsiteY6" fmla="*/ 1216343 h 1495587"/>
              <a:gd name="connsiteX7" fmla="*/ 1554480 w 5273040"/>
              <a:gd name="connsiteY7" fmla="*/ 1493520 h 1495587"/>
              <a:gd name="connsiteX8" fmla="*/ 1668780 w 5273040"/>
              <a:gd name="connsiteY8" fmla="*/ 1348740 h 1495587"/>
              <a:gd name="connsiteX9" fmla="*/ 1836420 w 5273040"/>
              <a:gd name="connsiteY9" fmla="*/ 1463040 h 1495587"/>
              <a:gd name="connsiteX10" fmla="*/ 2011680 w 5273040"/>
              <a:gd name="connsiteY10" fmla="*/ 708660 h 1495587"/>
              <a:gd name="connsiteX11" fmla="*/ 2240280 w 5273040"/>
              <a:gd name="connsiteY11" fmla="*/ 845820 h 1495587"/>
              <a:gd name="connsiteX12" fmla="*/ 2354580 w 5273040"/>
              <a:gd name="connsiteY12" fmla="*/ 571500 h 1495587"/>
              <a:gd name="connsiteX13" fmla="*/ 2674620 w 5273040"/>
              <a:gd name="connsiteY13" fmla="*/ 571500 h 1495587"/>
              <a:gd name="connsiteX14" fmla="*/ 2804160 w 5273040"/>
              <a:gd name="connsiteY14" fmla="*/ 480060 h 1495587"/>
              <a:gd name="connsiteX15" fmla="*/ 3017520 w 5273040"/>
              <a:gd name="connsiteY15" fmla="*/ 510540 h 1495587"/>
              <a:gd name="connsiteX16" fmla="*/ 3162300 w 5273040"/>
              <a:gd name="connsiteY16" fmla="*/ 396240 h 1495587"/>
              <a:gd name="connsiteX17" fmla="*/ 3223260 w 5273040"/>
              <a:gd name="connsiteY17" fmla="*/ 121920 h 1495587"/>
              <a:gd name="connsiteX18" fmla="*/ 3368040 w 5273040"/>
              <a:gd name="connsiteY18" fmla="*/ 68580 h 1495587"/>
              <a:gd name="connsiteX19" fmla="*/ 3756660 w 5273040"/>
              <a:gd name="connsiteY19" fmla="*/ 480060 h 1495587"/>
              <a:gd name="connsiteX20" fmla="*/ 4137660 w 5273040"/>
              <a:gd name="connsiteY20" fmla="*/ 944880 h 1495587"/>
              <a:gd name="connsiteX21" fmla="*/ 4267200 w 5273040"/>
              <a:gd name="connsiteY21" fmla="*/ 762000 h 1495587"/>
              <a:gd name="connsiteX22" fmla="*/ 4411980 w 5273040"/>
              <a:gd name="connsiteY22" fmla="*/ 693420 h 1495587"/>
              <a:gd name="connsiteX23" fmla="*/ 4663440 w 5273040"/>
              <a:gd name="connsiteY23" fmla="*/ 1005840 h 1495587"/>
              <a:gd name="connsiteX24" fmla="*/ 4800600 w 5273040"/>
              <a:gd name="connsiteY24" fmla="*/ 320040 h 1495587"/>
              <a:gd name="connsiteX25" fmla="*/ 4922520 w 5273040"/>
              <a:gd name="connsiteY25" fmla="*/ 236220 h 1495587"/>
              <a:gd name="connsiteX26" fmla="*/ 5044440 w 5273040"/>
              <a:gd name="connsiteY26" fmla="*/ 274320 h 1495587"/>
              <a:gd name="connsiteX27" fmla="*/ 5189220 w 5273040"/>
              <a:gd name="connsiteY27" fmla="*/ 114300 h 1495587"/>
              <a:gd name="connsiteX28" fmla="*/ 5234940 w 5273040"/>
              <a:gd name="connsiteY28" fmla="*/ 91440 h 1495587"/>
              <a:gd name="connsiteX29" fmla="*/ 5273040 w 5273040"/>
              <a:gd name="connsiteY29" fmla="*/ 0 h 1495587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2011680 w 5273040"/>
              <a:gd name="connsiteY10" fmla="*/ 708660 h 1495930"/>
              <a:gd name="connsiteX11" fmla="*/ 2240280 w 5273040"/>
              <a:gd name="connsiteY11" fmla="*/ 845820 h 1495930"/>
              <a:gd name="connsiteX12" fmla="*/ 2354580 w 5273040"/>
              <a:gd name="connsiteY12" fmla="*/ 571500 h 1495930"/>
              <a:gd name="connsiteX13" fmla="*/ 2674620 w 5273040"/>
              <a:gd name="connsiteY13" fmla="*/ 571500 h 1495930"/>
              <a:gd name="connsiteX14" fmla="*/ 2804160 w 5273040"/>
              <a:gd name="connsiteY14" fmla="*/ 480060 h 1495930"/>
              <a:gd name="connsiteX15" fmla="*/ 3017520 w 5273040"/>
              <a:gd name="connsiteY15" fmla="*/ 510540 h 1495930"/>
              <a:gd name="connsiteX16" fmla="*/ 3162300 w 5273040"/>
              <a:gd name="connsiteY16" fmla="*/ 396240 h 1495930"/>
              <a:gd name="connsiteX17" fmla="*/ 3223260 w 5273040"/>
              <a:gd name="connsiteY17" fmla="*/ 121920 h 1495930"/>
              <a:gd name="connsiteX18" fmla="*/ 3368040 w 5273040"/>
              <a:gd name="connsiteY18" fmla="*/ 68580 h 1495930"/>
              <a:gd name="connsiteX19" fmla="*/ 3756660 w 5273040"/>
              <a:gd name="connsiteY19" fmla="*/ 480060 h 1495930"/>
              <a:gd name="connsiteX20" fmla="*/ 4137660 w 5273040"/>
              <a:gd name="connsiteY20" fmla="*/ 944880 h 1495930"/>
              <a:gd name="connsiteX21" fmla="*/ 4267200 w 5273040"/>
              <a:gd name="connsiteY21" fmla="*/ 762000 h 1495930"/>
              <a:gd name="connsiteX22" fmla="*/ 4411980 w 5273040"/>
              <a:gd name="connsiteY22" fmla="*/ 693420 h 1495930"/>
              <a:gd name="connsiteX23" fmla="*/ 4663440 w 5273040"/>
              <a:gd name="connsiteY23" fmla="*/ 1005840 h 1495930"/>
              <a:gd name="connsiteX24" fmla="*/ 4800600 w 5273040"/>
              <a:gd name="connsiteY24" fmla="*/ 320040 h 1495930"/>
              <a:gd name="connsiteX25" fmla="*/ 4922520 w 5273040"/>
              <a:gd name="connsiteY25" fmla="*/ 236220 h 1495930"/>
              <a:gd name="connsiteX26" fmla="*/ 5044440 w 5273040"/>
              <a:gd name="connsiteY26" fmla="*/ 274320 h 1495930"/>
              <a:gd name="connsiteX27" fmla="*/ 5189220 w 5273040"/>
              <a:gd name="connsiteY27" fmla="*/ 114300 h 1495930"/>
              <a:gd name="connsiteX28" fmla="*/ 5234940 w 5273040"/>
              <a:gd name="connsiteY28" fmla="*/ 91440 h 1495930"/>
              <a:gd name="connsiteX29" fmla="*/ 5273040 w 5273040"/>
              <a:gd name="connsiteY29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6906 w 5273040"/>
              <a:gd name="connsiteY10" fmla="*/ 1106804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4137660 w 5273040"/>
              <a:gd name="connsiteY21" fmla="*/ 944880 h 1495930"/>
              <a:gd name="connsiteX22" fmla="*/ 4267200 w 5273040"/>
              <a:gd name="connsiteY22" fmla="*/ 762000 h 1495930"/>
              <a:gd name="connsiteX23" fmla="*/ 4411980 w 5273040"/>
              <a:gd name="connsiteY23" fmla="*/ 693420 h 1495930"/>
              <a:gd name="connsiteX24" fmla="*/ 4663440 w 5273040"/>
              <a:gd name="connsiteY24" fmla="*/ 1005840 h 1495930"/>
              <a:gd name="connsiteX25" fmla="*/ 4800600 w 5273040"/>
              <a:gd name="connsiteY25" fmla="*/ 320040 h 1495930"/>
              <a:gd name="connsiteX26" fmla="*/ 4922520 w 5273040"/>
              <a:gd name="connsiteY26" fmla="*/ 236220 h 1495930"/>
              <a:gd name="connsiteX27" fmla="*/ 5044440 w 5273040"/>
              <a:gd name="connsiteY27" fmla="*/ 274320 h 1495930"/>
              <a:gd name="connsiteX28" fmla="*/ 5189220 w 5273040"/>
              <a:gd name="connsiteY28" fmla="*/ 114300 h 1495930"/>
              <a:gd name="connsiteX29" fmla="*/ 5234940 w 5273040"/>
              <a:gd name="connsiteY29" fmla="*/ 91440 h 1495930"/>
              <a:gd name="connsiteX30" fmla="*/ 5273040 w 5273040"/>
              <a:gd name="connsiteY30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4137660 w 5273040"/>
              <a:gd name="connsiteY21" fmla="*/ 944880 h 1495930"/>
              <a:gd name="connsiteX22" fmla="*/ 4267200 w 5273040"/>
              <a:gd name="connsiteY22" fmla="*/ 762000 h 1495930"/>
              <a:gd name="connsiteX23" fmla="*/ 4411980 w 5273040"/>
              <a:gd name="connsiteY23" fmla="*/ 693420 h 1495930"/>
              <a:gd name="connsiteX24" fmla="*/ 4663440 w 5273040"/>
              <a:gd name="connsiteY24" fmla="*/ 1005840 h 1495930"/>
              <a:gd name="connsiteX25" fmla="*/ 4800600 w 5273040"/>
              <a:gd name="connsiteY25" fmla="*/ 320040 h 1495930"/>
              <a:gd name="connsiteX26" fmla="*/ 4922520 w 5273040"/>
              <a:gd name="connsiteY26" fmla="*/ 236220 h 1495930"/>
              <a:gd name="connsiteX27" fmla="*/ 5044440 w 5273040"/>
              <a:gd name="connsiteY27" fmla="*/ 274320 h 1495930"/>
              <a:gd name="connsiteX28" fmla="*/ 5189220 w 5273040"/>
              <a:gd name="connsiteY28" fmla="*/ 114300 h 1495930"/>
              <a:gd name="connsiteX29" fmla="*/ 5234940 w 5273040"/>
              <a:gd name="connsiteY29" fmla="*/ 91440 h 1495930"/>
              <a:gd name="connsiteX30" fmla="*/ 5273040 w 5273040"/>
              <a:gd name="connsiteY30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4137660 w 5273040"/>
              <a:gd name="connsiteY21" fmla="*/ 944880 h 1495930"/>
              <a:gd name="connsiteX22" fmla="*/ 4267200 w 5273040"/>
              <a:gd name="connsiteY22" fmla="*/ 762000 h 1495930"/>
              <a:gd name="connsiteX23" fmla="*/ 4411980 w 5273040"/>
              <a:gd name="connsiteY23" fmla="*/ 693420 h 1495930"/>
              <a:gd name="connsiteX24" fmla="*/ 4663440 w 5273040"/>
              <a:gd name="connsiteY24" fmla="*/ 1005840 h 1495930"/>
              <a:gd name="connsiteX25" fmla="*/ 4800600 w 5273040"/>
              <a:gd name="connsiteY25" fmla="*/ 320040 h 1495930"/>
              <a:gd name="connsiteX26" fmla="*/ 4922520 w 5273040"/>
              <a:gd name="connsiteY26" fmla="*/ 236220 h 1495930"/>
              <a:gd name="connsiteX27" fmla="*/ 5044440 w 5273040"/>
              <a:gd name="connsiteY27" fmla="*/ 274320 h 1495930"/>
              <a:gd name="connsiteX28" fmla="*/ 5189220 w 5273040"/>
              <a:gd name="connsiteY28" fmla="*/ 114300 h 1495930"/>
              <a:gd name="connsiteX29" fmla="*/ 5234940 w 5273040"/>
              <a:gd name="connsiteY29" fmla="*/ 91440 h 1495930"/>
              <a:gd name="connsiteX30" fmla="*/ 5273040 w 5273040"/>
              <a:gd name="connsiteY30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4137660 w 5273040"/>
              <a:gd name="connsiteY21" fmla="*/ 944880 h 1495930"/>
              <a:gd name="connsiteX22" fmla="*/ 4267200 w 5273040"/>
              <a:gd name="connsiteY22" fmla="*/ 762000 h 1495930"/>
              <a:gd name="connsiteX23" fmla="*/ 4411980 w 5273040"/>
              <a:gd name="connsiteY23" fmla="*/ 693420 h 1495930"/>
              <a:gd name="connsiteX24" fmla="*/ 4663440 w 5273040"/>
              <a:gd name="connsiteY24" fmla="*/ 1005840 h 1495930"/>
              <a:gd name="connsiteX25" fmla="*/ 4800600 w 5273040"/>
              <a:gd name="connsiteY25" fmla="*/ 320040 h 1495930"/>
              <a:gd name="connsiteX26" fmla="*/ 4922520 w 5273040"/>
              <a:gd name="connsiteY26" fmla="*/ 236220 h 1495930"/>
              <a:gd name="connsiteX27" fmla="*/ 5044440 w 5273040"/>
              <a:gd name="connsiteY27" fmla="*/ 274320 h 1495930"/>
              <a:gd name="connsiteX28" fmla="*/ 5189220 w 5273040"/>
              <a:gd name="connsiteY28" fmla="*/ 114300 h 1495930"/>
              <a:gd name="connsiteX29" fmla="*/ 5234940 w 5273040"/>
              <a:gd name="connsiteY29" fmla="*/ 91440 h 1495930"/>
              <a:gd name="connsiteX30" fmla="*/ 5273040 w 5273040"/>
              <a:gd name="connsiteY30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902869 w 5273040"/>
              <a:gd name="connsiteY21" fmla="*/ 659129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800600 w 5273040"/>
              <a:gd name="connsiteY26" fmla="*/ 320040 h 1495930"/>
              <a:gd name="connsiteX27" fmla="*/ 4922520 w 5273040"/>
              <a:gd name="connsiteY27" fmla="*/ 236220 h 1495930"/>
              <a:gd name="connsiteX28" fmla="*/ 5044440 w 5273040"/>
              <a:gd name="connsiteY28" fmla="*/ 274320 h 1495930"/>
              <a:gd name="connsiteX29" fmla="*/ 5189220 w 5273040"/>
              <a:gd name="connsiteY29" fmla="*/ 114300 h 1495930"/>
              <a:gd name="connsiteX30" fmla="*/ 5234940 w 5273040"/>
              <a:gd name="connsiteY30" fmla="*/ 91440 h 1495930"/>
              <a:gd name="connsiteX31" fmla="*/ 5273040 w 5273040"/>
              <a:gd name="connsiteY31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895725 w 5273040"/>
              <a:gd name="connsiteY21" fmla="*/ 666272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800600 w 5273040"/>
              <a:gd name="connsiteY26" fmla="*/ 320040 h 1495930"/>
              <a:gd name="connsiteX27" fmla="*/ 4922520 w 5273040"/>
              <a:gd name="connsiteY27" fmla="*/ 236220 h 1495930"/>
              <a:gd name="connsiteX28" fmla="*/ 5044440 w 5273040"/>
              <a:gd name="connsiteY28" fmla="*/ 274320 h 1495930"/>
              <a:gd name="connsiteX29" fmla="*/ 5189220 w 5273040"/>
              <a:gd name="connsiteY29" fmla="*/ 114300 h 1495930"/>
              <a:gd name="connsiteX30" fmla="*/ 5234940 w 5273040"/>
              <a:gd name="connsiteY30" fmla="*/ 91440 h 1495930"/>
              <a:gd name="connsiteX31" fmla="*/ 5273040 w 5273040"/>
              <a:gd name="connsiteY31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800600 w 5273040"/>
              <a:gd name="connsiteY26" fmla="*/ 320040 h 1495930"/>
              <a:gd name="connsiteX27" fmla="*/ 4922520 w 5273040"/>
              <a:gd name="connsiteY27" fmla="*/ 236220 h 1495930"/>
              <a:gd name="connsiteX28" fmla="*/ 5044440 w 5273040"/>
              <a:gd name="connsiteY28" fmla="*/ 274320 h 1495930"/>
              <a:gd name="connsiteX29" fmla="*/ 5189220 w 5273040"/>
              <a:gd name="connsiteY29" fmla="*/ 114300 h 1495930"/>
              <a:gd name="connsiteX30" fmla="*/ 5234940 w 5273040"/>
              <a:gd name="connsiteY30" fmla="*/ 91440 h 1495930"/>
              <a:gd name="connsiteX31" fmla="*/ 5273040 w 5273040"/>
              <a:gd name="connsiteY31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800600 w 5273040"/>
              <a:gd name="connsiteY26" fmla="*/ 320040 h 1495930"/>
              <a:gd name="connsiteX27" fmla="*/ 4922520 w 5273040"/>
              <a:gd name="connsiteY27" fmla="*/ 236220 h 1495930"/>
              <a:gd name="connsiteX28" fmla="*/ 5044440 w 5273040"/>
              <a:gd name="connsiteY28" fmla="*/ 274320 h 1495930"/>
              <a:gd name="connsiteX29" fmla="*/ 5189220 w 5273040"/>
              <a:gd name="connsiteY29" fmla="*/ 114300 h 1495930"/>
              <a:gd name="connsiteX30" fmla="*/ 5234940 w 5273040"/>
              <a:gd name="connsiteY30" fmla="*/ 91440 h 1495930"/>
              <a:gd name="connsiteX31" fmla="*/ 5273040 w 5273040"/>
              <a:gd name="connsiteY31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800600 w 5273040"/>
              <a:gd name="connsiteY26" fmla="*/ 320040 h 1495930"/>
              <a:gd name="connsiteX27" fmla="*/ 4922520 w 5273040"/>
              <a:gd name="connsiteY27" fmla="*/ 236220 h 1495930"/>
              <a:gd name="connsiteX28" fmla="*/ 5044440 w 5273040"/>
              <a:gd name="connsiteY28" fmla="*/ 274320 h 1495930"/>
              <a:gd name="connsiteX29" fmla="*/ 5189220 w 5273040"/>
              <a:gd name="connsiteY29" fmla="*/ 114300 h 1495930"/>
              <a:gd name="connsiteX30" fmla="*/ 5234940 w 5273040"/>
              <a:gd name="connsiteY30" fmla="*/ 91440 h 1495930"/>
              <a:gd name="connsiteX31" fmla="*/ 5273040 w 5273040"/>
              <a:gd name="connsiteY31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800600 w 5273040"/>
              <a:gd name="connsiteY26" fmla="*/ 320040 h 1495930"/>
              <a:gd name="connsiteX27" fmla="*/ 4922520 w 5273040"/>
              <a:gd name="connsiteY27" fmla="*/ 236220 h 1495930"/>
              <a:gd name="connsiteX28" fmla="*/ 5044440 w 5273040"/>
              <a:gd name="connsiteY28" fmla="*/ 274320 h 1495930"/>
              <a:gd name="connsiteX29" fmla="*/ 5189220 w 5273040"/>
              <a:gd name="connsiteY29" fmla="*/ 114300 h 1495930"/>
              <a:gd name="connsiteX30" fmla="*/ 5234940 w 5273040"/>
              <a:gd name="connsiteY30" fmla="*/ 91440 h 1495930"/>
              <a:gd name="connsiteX31" fmla="*/ 5273040 w 5273040"/>
              <a:gd name="connsiteY31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767263 w 5273040"/>
              <a:gd name="connsiteY26" fmla="*/ 482917 h 1495930"/>
              <a:gd name="connsiteX27" fmla="*/ 4800600 w 5273040"/>
              <a:gd name="connsiteY27" fmla="*/ 320040 h 1495930"/>
              <a:gd name="connsiteX28" fmla="*/ 4922520 w 5273040"/>
              <a:gd name="connsiteY28" fmla="*/ 236220 h 1495930"/>
              <a:gd name="connsiteX29" fmla="*/ 5044440 w 5273040"/>
              <a:gd name="connsiteY29" fmla="*/ 274320 h 1495930"/>
              <a:gd name="connsiteX30" fmla="*/ 5189220 w 5273040"/>
              <a:gd name="connsiteY30" fmla="*/ 114300 h 1495930"/>
              <a:gd name="connsiteX31" fmla="*/ 5234940 w 5273040"/>
              <a:gd name="connsiteY31" fmla="*/ 91440 h 1495930"/>
              <a:gd name="connsiteX32" fmla="*/ 5273040 w 5273040"/>
              <a:gd name="connsiteY32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767263 w 5273040"/>
              <a:gd name="connsiteY26" fmla="*/ 482917 h 1495930"/>
              <a:gd name="connsiteX27" fmla="*/ 4800600 w 5273040"/>
              <a:gd name="connsiteY27" fmla="*/ 320040 h 1495930"/>
              <a:gd name="connsiteX28" fmla="*/ 4922520 w 5273040"/>
              <a:gd name="connsiteY28" fmla="*/ 236220 h 1495930"/>
              <a:gd name="connsiteX29" fmla="*/ 5044440 w 5273040"/>
              <a:gd name="connsiteY29" fmla="*/ 274320 h 1495930"/>
              <a:gd name="connsiteX30" fmla="*/ 5189220 w 5273040"/>
              <a:gd name="connsiteY30" fmla="*/ 114300 h 1495930"/>
              <a:gd name="connsiteX31" fmla="*/ 5234940 w 5273040"/>
              <a:gd name="connsiteY31" fmla="*/ 91440 h 1495930"/>
              <a:gd name="connsiteX32" fmla="*/ 5273040 w 5273040"/>
              <a:gd name="connsiteY32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368040 w 5273040"/>
              <a:gd name="connsiteY19" fmla="*/ 68580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767263 w 5273040"/>
              <a:gd name="connsiteY26" fmla="*/ 482917 h 1495930"/>
              <a:gd name="connsiteX27" fmla="*/ 4800600 w 5273040"/>
              <a:gd name="connsiteY27" fmla="*/ 320040 h 1495930"/>
              <a:gd name="connsiteX28" fmla="*/ 4922520 w 5273040"/>
              <a:gd name="connsiteY28" fmla="*/ 236220 h 1495930"/>
              <a:gd name="connsiteX29" fmla="*/ 5044440 w 5273040"/>
              <a:gd name="connsiteY29" fmla="*/ 274320 h 1495930"/>
              <a:gd name="connsiteX30" fmla="*/ 5189220 w 5273040"/>
              <a:gd name="connsiteY30" fmla="*/ 114300 h 1495930"/>
              <a:gd name="connsiteX31" fmla="*/ 5234940 w 5273040"/>
              <a:gd name="connsiteY31" fmla="*/ 91440 h 1495930"/>
              <a:gd name="connsiteX32" fmla="*/ 5273040 w 5273040"/>
              <a:gd name="connsiteY32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23260 w 5273040"/>
              <a:gd name="connsiteY18" fmla="*/ 121920 h 1495930"/>
              <a:gd name="connsiteX19" fmla="*/ 3444240 w 5273040"/>
              <a:gd name="connsiteY19" fmla="*/ 61436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767263 w 5273040"/>
              <a:gd name="connsiteY26" fmla="*/ 482917 h 1495930"/>
              <a:gd name="connsiteX27" fmla="*/ 4800600 w 5273040"/>
              <a:gd name="connsiteY27" fmla="*/ 320040 h 1495930"/>
              <a:gd name="connsiteX28" fmla="*/ 4922520 w 5273040"/>
              <a:gd name="connsiteY28" fmla="*/ 236220 h 1495930"/>
              <a:gd name="connsiteX29" fmla="*/ 5044440 w 5273040"/>
              <a:gd name="connsiteY29" fmla="*/ 274320 h 1495930"/>
              <a:gd name="connsiteX30" fmla="*/ 5189220 w 5273040"/>
              <a:gd name="connsiteY30" fmla="*/ 114300 h 1495930"/>
              <a:gd name="connsiteX31" fmla="*/ 5234940 w 5273040"/>
              <a:gd name="connsiteY31" fmla="*/ 91440 h 1495930"/>
              <a:gd name="connsiteX32" fmla="*/ 5273040 w 5273040"/>
              <a:gd name="connsiteY32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56598 w 5273040"/>
              <a:gd name="connsiteY18" fmla="*/ 121920 h 1495930"/>
              <a:gd name="connsiteX19" fmla="*/ 3444240 w 5273040"/>
              <a:gd name="connsiteY19" fmla="*/ 61436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767263 w 5273040"/>
              <a:gd name="connsiteY26" fmla="*/ 482917 h 1495930"/>
              <a:gd name="connsiteX27" fmla="*/ 4800600 w 5273040"/>
              <a:gd name="connsiteY27" fmla="*/ 320040 h 1495930"/>
              <a:gd name="connsiteX28" fmla="*/ 4922520 w 5273040"/>
              <a:gd name="connsiteY28" fmla="*/ 236220 h 1495930"/>
              <a:gd name="connsiteX29" fmla="*/ 5044440 w 5273040"/>
              <a:gd name="connsiteY29" fmla="*/ 274320 h 1495930"/>
              <a:gd name="connsiteX30" fmla="*/ 5189220 w 5273040"/>
              <a:gd name="connsiteY30" fmla="*/ 114300 h 1495930"/>
              <a:gd name="connsiteX31" fmla="*/ 5234940 w 5273040"/>
              <a:gd name="connsiteY31" fmla="*/ 91440 h 1495930"/>
              <a:gd name="connsiteX32" fmla="*/ 5273040 w 5273040"/>
              <a:gd name="connsiteY32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56598 w 5273040"/>
              <a:gd name="connsiteY18" fmla="*/ 121920 h 1495930"/>
              <a:gd name="connsiteX19" fmla="*/ 3491865 w 5273040"/>
              <a:gd name="connsiteY19" fmla="*/ 20954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767263 w 5273040"/>
              <a:gd name="connsiteY26" fmla="*/ 482917 h 1495930"/>
              <a:gd name="connsiteX27" fmla="*/ 4800600 w 5273040"/>
              <a:gd name="connsiteY27" fmla="*/ 320040 h 1495930"/>
              <a:gd name="connsiteX28" fmla="*/ 4922520 w 5273040"/>
              <a:gd name="connsiteY28" fmla="*/ 236220 h 1495930"/>
              <a:gd name="connsiteX29" fmla="*/ 5044440 w 5273040"/>
              <a:gd name="connsiteY29" fmla="*/ 274320 h 1495930"/>
              <a:gd name="connsiteX30" fmla="*/ 5189220 w 5273040"/>
              <a:gd name="connsiteY30" fmla="*/ 114300 h 1495930"/>
              <a:gd name="connsiteX31" fmla="*/ 5234940 w 5273040"/>
              <a:gd name="connsiteY31" fmla="*/ 91440 h 1495930"/>
              <a:gd name="connsiteX32" fmla="*/ 5273040 w 5273040"/>
              <a:gd name="connsiteY32" fmla="*/ 0 h 1495930"/>
              <a:gd name="connsiteX0" fmla="*/ 0 w 5273040"/>
              <a:gd name="connsiteY0" fmla="*/ 1493520 h 1495930"/>
              <a:gd name="connsiteX1" fmla="*/ 327660 w 5273040"/>
              <a:gd name="connsiteY1" fmla="*/ 1074420 h 1495930"/>
              <a:gd name="connsiteX2" fmla="*/ 670560 w 5273040"/>
              <a:gd name="connsiteY2" fmla="*/ 1226820 h 1495930"/>
              <a:gd name="connsiteX3" fmla="*/ 845820 w 5273040"/>
              <a:gd name="connsiteY3" fmla="*/ 1074420 h 1495930"/>
              <a:gd name="connsiteX4" fmla="*/ 1097280 w 5273040"/>
              <a:gd name="connsiteY4" fmla="*/ 1150620 h 1495930"/>
              <a:gd name="connsiteX5" fmla="*/ 1231583 w 5273040"/>
              <a:gd name="connsiteY5" fmla="*/ 1012031 h 1495930"/>
              <a:gd name="connsiteX6" fmla="*/ 1383507 w 5273040"/>
              <a:gd name="connsiteY6" fmla="*/ 1204437 h 1495930"/>
              <a:gd name="connsiteX7" fmla="*/ 1554480 w 5273040"/>
              <a:gd name="connsiteY7" fmla="*/ 1493520 h 1495930"/>
              <a:gd name="connsiteX8" fmla="*/ 1668780 w 5273040"/>
              <a:gd name="connsiteY8" fmla="*/ 1348740 h 1495930"/>
              <a:gd name="connsiteX9" fmla="*/ 1836420 w 5273040"/>
              <a:gd name="connsiteY9" fmla="*/ 1463040 h 1495930"/>
              <a:gd name="connsiteX10" fmla="*/ 1919288 w 5273040"/>
              <a:gd name="connsiteY10" fmla="*/ 1090135 h 1495930"/>
              <a:gd name="connsiteX11" fmla="*/ 2011680 w 5273040"/>
              <a:gd name="connsiteY11" fmla="*/ 708660 h 1495930"/>
              <a:gd name="connsiteX12" fmla="*/ 2240280 w 5273040"/>
              <a:gd name="connsiteY12" fmla="*/ 845820 h 1495930"/>
              <a:gd name="connsiteX13" fmla="*/ 2354580 w 5273040"/>
              <a:gd name="connsiteY13" fmla="*/ 571500 h 1495930"/>
              <a:gd name="connsiteX14" fmla="*/ 2674620 w 5273040"/>
              <a:gd name="connsiteY14" fmla="*/ 571500 h 1495930"/>
              <a:gd name="connsiteX15" fmla="*/ 2804160 w 5273040"/>
              <a:gd name="connsiteY15" fmla="*/ 480060 h 1495930"/>
              <a:gd name="connsiteX16" fmla="*/ 3017520 w 5273040"/>
              <a:gd name="connsiteY16" fmla="*/ 510540 h 1495930"/>
              <a:gd name="connsiteX17" fmla="*/ 3162300 w 5273040"/>
              <a:gd name="connsiteY17" fmla="*/ 396240 h 1495930"/>
              <a:gd name="connsiteX18" fmla="*/ 3294698 w 5273040"/>
              <a:gd name="connsiteY18" fmla="*/ 143351 h 1495930"/>
              <a:gd name="connsiteX19" fmla="*/ 3491865 w 5273040"/>
              <a:gd name="connsiteY19" fmla="*/ 20954 h 1495930"/>
              <a:gd name="connsiteX20" fmla="*/ 3756660 w 5273040"/>
              <a:gd name="connsiteY20" fmla="*/ 480060 h 1495930"/>
              <a:gd name="connsiteX21" fmla="*/ 3900487 w 5273040"/>
              <a:gd name="connsiteY21" fmla="*/ 663891 h 1495930"/>
              <a:gd name="connsiteX22" fmla="*/ 4137660 w 5273040"/>
              <a:gd name="connsiteY22" fmla="*/ 944880 h 1495930"/>
              <a:gd name="connsiteX23" fmla="*/ 4267200 w 5273040"/>
              <a:gd name="connsiteY23" fmla="*/ 762000 h 1495930"/>
              <a:gd name="connsiteX24" fmla="*/ 4411980 w 5273040"/>
              <a:gd name="connsiteY24" fmla="*/ 693420 h 1495930"/>
              <a:gd name="connsiteX25" fmla="*/ 4663440 w 5273040"/>
              <a:gd name="connsiteY25" fmla="*/ 1005840 h 1495930"/>
              <a:gd name="connsiteX26" fmla="*/ 4767263 w 5273040"/>
              <a:gd name="connsiteY26" fmla="*/ 482917 h 1495930"/>
              <a:gd name="connsiteX27" fmla="*/ 4800600 w 5273040"/>
              <a:gd name="connsiteY27" fmla="*/ 320040 h 1495930"/>
              <a:gd name="connsiteX28" fmla="*/ 4922520 w 5273040"/>
              <a:gd name="connsiteY28" fmla="*/ 236220 h 1495930"/>
              <a:gd name="connsiteX29" fmla="*/ 5044440 w 5273040"/>
              <a:gd name="connsiteY29" fmla="*/ 274320 h 1495930"/>
              <a:gd name="connsiteX30" fmla="*/ 5189220 w 5273040"/>
              <a:gd name="connsiteY30" fmla="*/ 114300 h 1495930"/>
              <a:gd name="connsiteX31" fmla="*/ 5234940 w 5273040"/>
              <a:gd name="connsiteY31" fmla="*/ 91440 h 1495930"/>
              <a:gd name="connsiteX32" fmla="*/ 5273040 w 5273040"/>
              <a:gd name="connsiteY32" fmla="*/ 0 h 149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273040" h="1495930">
                <a:moveTo>
                  <a:pt x="0" y="1493520"/>
                </a:moveTo>
                <a:cubicBezTo>
                  <a:pt x="107950" y="1306195"/>
                  <a:pt x="215900" y="1118870"/>
                  <a:pt x="327660" y="1074420"/>
                </a:cubicBezTo>
                <a:cubicBezTo>
                  <a:pt x="439420" y="1029970"/>
                  <a:pt x="584200" y="1226820"/>
                  <a:pt x="670560" y="1226820"/>
                </a:cubicBezTo>
                <a:cubicBezTo>
                  <a:pt x="756920" y="1226820"/>
                  <a:pt x="774700" y="1087120"/>
                  <a:pt x="845820" y="1074420"/>
                </a:cubicBezTo>
                <a:cubicBezTo>
                  <a:pt x="916940" y="1061720"/>
                  <a:pt x="1032986" y="1161018"/>
                  <a:pt x="1097280" y="1150620"/>
                </a:cubicBezTo>
                <a:cubicBezTo>
                  <a:pt x="1161574" y="1140222"/>
                  <a:pt x="1183879" y="1003062"/>
                  <a:pt x="1231583" y="1012031"/>
                </a:cubicBezTo>
                <a:cubicBezTo>
                  <a:pt x="1279287" y="1021000"/>
                  <a:pt x="1329691" y="1124189"/>
                  <a:pt x="1383507" y="1204437"/>
                </a:cubicBezTo>
                <a:cubicBezTo>
                  <a:pt x="1437323" y="1284685"/>
                  <a:pt x="1506935" y="1469470"/>
                  <a:pt x="1554480" y="1493520"/>
                </a:cubicBezTo>
                <a:cubicBezTo>
                  <a:pt x="1602025" y="1517570"/>
                  <a:pt x="1621790" y="1353820"/>
                  <a:pt x="1668780" y="1348740"/>
                </a:cubicBezTo>
                <a:cubicBezTo>
                  <a:pt x="1715770" y="1343660"/>
                  <a:pt x="1794669" y="1506141"/>
                  <a:pt x="1836420" y="1463040"/>
                </a:cubicBezTo>
                <a:cubicBezTo>
                  <a:pt x="1878171" y="1419939"/>
                  <a:pt x="1901984" y="1215865"/>
                  <a:pt x="1919288" y="1090135"/>
                </a:cubicBezTo>
                <a:cubicBezTo>
                  <a:pt x="1941354" y="959642"/>
                  <a:pt x="1958181" y="749379"/>
                  <a:pt x="2011680" y="708660"/>
                </a:cubicBezTo>
                <a:cubicBezTo>
                  <a:pt x="2065179" y="667941"/>
                  <a:pt x="2183130" y="868680"/>
                  <a:pt x="2240280" y="845820"/>
                </a:cubicBezTo>
                <a:cubicBezTo>
                  <a:pt x="2297430" y="822960"/>
                  <a:pt x="2282190" y="617220"/>
                  <a:pt x="2354580" y="571500"/>
                </a:cubicBezTo>
                <a:cubicBezTo>
                  <a:pt x="2426970" y="525780"/>
                  <a:pt x="2599690" y="586740"/>
                  <a:pt x="2674620" y="571500"/>
                </a:cubicBezTo>
                <a:cubicBezTo>
                  <a:pt x="2749550" y="556260"/>
                  <a:pt x="2747010" y="490220"/>
                  <a:pt x="2804160" y="480060"/>
                </a:cubicBezTo>
                <a:cubicBezTo>
                  <a:pt x="2861310" y="469900"/>
                  <a:pt x="2957830" y="524510"/>
                  <a:pt x="3017520" y="510540"/>
                </a:cubicBezTo>
                <a:cubicBezTo>
                  <a:pt x="3077210" y="496570"/>
                  <a:pt x="3116104" y="457438"/>
                  <a:pt x="3162300" y="396240"/>
                </a:cubicBezTo>
                <a:cubicBezTo>
                  <a:pt x="3208496" y="335042"/>
                  <a:pt x="3239771" y="205899"/>
                  <a:pt x="3294698" y="143351"/>
                </a:cubicBezTo>
                <a:cubicBezTo>
                  <a:pt x="3349625" y="80803"/>
                  <a:pt x="3414871" y="-35164"/>
                  <a:pt x="3491865" y="20954"/>
                </a:cubicBezTo>
                <a:cubicBezTo>
                  <a:pt x="3568859" y="77072"/>
                  <a:pt x="3688556" y="372904"/>
                  <a:pt x="3756660" y="480060"/>
                </a:cubicBezTo>
                <a:cubicBezTo>
                  <a:pt x="3824764" y="587216"/>
                  <a:pt x="3872707" y="638808"/>
                  <a:pt x="3900487" y="663891"/>
                </a:cubicBezTo>
                <a:cubicBezTo>
                  <a:pt x="3985419" y="781842"/>
                  <a:pt x="4076541" y="928529"/>
                  <a:pt x="4137660" y="944880"/>
                </a:cubicBezTo>
                <a:cubicBezTo>
                  <a:pt x="4198779" y="961231"/>
                  <a:pt x="4221480" y="803910"/>
                  <a:pt x="4267200" y="762000"/>
                </a:cubicBezTo>
                <a:cubicBezTo>
                  <a:pt x="4312920" y="720090"/>
                  <a:pt x="4345940" y="652780"/>
                  <a:pt x="4411980" y="693420"/>
                </a:cubicBezTo>
                <a:cubicBezTo>
                  <a:pt x="4478020" y="734060"/>
                  <a:pt x="4604226" y="1040924"/>
                  <a:pt x="4663440" y="1005840"/>
                </a:cubicBezTo>
                <a:cubicBezTo>
                  <a:pt x="4722654" y="970756"/>
                  <a:pt x="4751547" y="594836"/>
                  <a:pt x="4767263" y="482917"/>
                </a:cubicBezTo>
                <a:cubicBezTo>
                  <a:pt x="4778217" y="368617"/>
                  <a:pt x="4774724" y="361156"/>
                  <a:pt x="4800600" y="320040"/>
                </a:cubicBezTo>
                <a:cubicBezTo>
                  <a:pt x="4826476" y="278924"/>
                  <a:pt x="4881880" y="243840"/>
                  <a:pt x="4922520" y="236220"/>
                </a:cubicBezTo>
                <a:cubicBezTo>
                  <a:pt x="4963160" y="228600"/>
                  <a:pt x="4999990" y="294640"/>
                  <a:pt x="5044440" y="274320"/>
                </a:cubicBezTo>
                <a:cubicBezTo>
                  <a:pt x="5088890" y="254000"/>
                  <a:pt x="5157470" y="144780"/>
                  <a:pt x="5189220" y="114300"/>
                </a:cubicBezTo>
                <a:cubicBezTo>
                  <a:pt x="5220970" y="83820"/>
                  <a:pt x="5220970" y="110490"/>
                  <a:pt x="5234940" y="91440"/>
                </a:cubicBezTo>
                <a:cubicBezTo>
                  <a:pt x="5248910" y="72390"/>
                  <a:pt x="5260975" y="36195"/>
                  <a:pt x="5273040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cxnSp>
        <p:nvCxnSpPr>
          <p:cNvPr id="144" name="Straight Connector 143"/>
          <p:cNvCxnSpPr/>
          <p:nvPr/>
        </p:nvCxnSpPr>
        <p:spPr>
          <a:xfrm>
            <a:off x="7576185" y="2013570"/>
            <a:ext cx="0" cy="503518"/>
          </a:xfrm>
          <a:prstGeom prst="line">
            <a:avLst/>
          </a:prstGeom>
          <a:noFill/>
          <a:ln w="76200" cap="flat" cmpd="sng" algn="ctr">
            <a:solidFill>
              <a:srgbClr val="00B050"/>
            </a:solidFill>
            <a:prstDash val="solid"/>
          </a:ln>
          <a:effectLst/>
        </p:spPr>
      </p:cxnSp>
      <p:sp>
        <p:nvSpPr>
          <p:cNvPr id="145" name="TextBox 144"/>
          <p:cNvSpPr txBox="1"/>
          <p:nvPr/>
        </p:nvSpPr>
        <p:spPr>
          <a:xfrm>
            <a:off x="1981200" y="4216704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fa-IR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6" name="Straight Arrow Connector 145"/>
          <p:cNvCxnSpPr/>
          <p:nvPr/>
        </p:nvCxnSpPr>
        <p:spPr>
          <a:xfrm flipV="1">
            <a:off x="2217420" y="1113367"/>
            <a:ext cx="0" cy="312420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8305800" y="3733800"/>
            <a:ext cx="3675226" cy="2590799"/>
            <a:chOff x="7636195" y="3699647"/>
            <a:chExt cx="2863210" cy="2590799"/>
          </a:xfrm>
        </p:grpSpPr>
        <p:sp>
          <p:nvSpPr>
            <p:cNvPr id="131" name="Vertical Scroll 130"/>
            <p:cNvSpPr/>
            <p:nvPr/>
          </p:nvSpPr>
          <p:spPr>
            <a:xfrm flipH="1">
              <a:off x="7636195" y="3699647"/>
              <a:ext cx="2863210" cy="2590799"/>
            </a:xfrm>
            <a:prstGeom prst="verticalScroll">
              <a:avLst/>
            </a:prstGeom>
            <a:solidFill>
              <a:srgbClr val="DBF5F9"/>
            </a:solidFill>
            <a:ln w="25400" cap="flat" cmpd="sng" algn="ctr">
              <a:solidFill>
                <a:srgbClr val="0F6FC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 flipH="1">
              <a:off x="8009468" y="4967780"/>
              <a:ext cx="84021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solidFill>
                    <a:prstClr val="black"/>
                  </a:solidFill>
                  <a:cs typeface="B Nazanin" pitchFamily="2" charset="-78"/>
                </a:rPr>
                <a:t>قیمت</a:t>
              </a:r>
              <a:endParaRPr lang="fa-IR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 flipH="1">
              <a:off x="8043976" y="4160866"/>
              <a:ext cx="933878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solidFill>
                    <a:prstClr val="black"/>
                  </a:solidFill>
                  <a:cs typeface="B Nazanin" pitchFamily="2" charset="-78"/>
                </a:rPr>
                <a:t>مقدار کالا</a:t>
              </a:r>
              <a:endParaRPr lang="fa-IR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 flipH="1">
              <a:off x="8043976" y="4574600"/>
              <a:ext cx="81931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solidFill>
                    <a:prstClr val="black"/>
                  </a:solidFill>
                  <a:cs typeface="B Nazanin" pitchFamily="2" charset="-78"/>
                </a:rPr>
                <a:t>سررسید</a:t>
              </a:r>
              <a:endParaRPr lang="fa-IR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 flipH="1">
              <a:off x="7863215" y="5417703"/>
              <a:ext cx="1295399" cy="3231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B Nazanin" pitchFamily="2" charset="-78"/>
                </a:rPr>
                <a:t>اختیار فروش تبعی</a:t>
              </a:r>
              <a:endParaRPr kumimoji="0" lang="fa-I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 flipH="1">
              <a:off x="7696200" y="3704168"/>
              <a:ext cx="202019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 smtClean="0">
                  <a:solidFill>
                    <a:prstClr val="black"/>
                  </a:solidFill>
                  <a:cs typeface="B Nazanin" pitchFamily="2" charset="-78"/>
                </a:rPr>
                <a:t>قرارداد سلف موازی</a:t>
              </a:r>
              <a:endParaRPr lang="fa-IR" b="1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 flipH="1">
              <a:off x="8942295" y="4160866"/>
              <a:ext cx="121789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>
                  <a:solidFill>
                    <a:prstClr val="black"/>
                  </a:solidFill>
                  <a:cs typeface="B Nazanin" pitchFamily="2" charset="-78"/>
                </a:rPr>
                <a:t>1</a:t>
              </a:r>
              <a:r>
                <a:rPr lang="fa-IR" dirty="0" smtClean="0">
                  <a:solidFill>
                    <a:prstClr val="black"/>
                  </a:solidFill>
                  <a:cs typeface="B Nazanin" pitchFamily="2" charset="-78"/>
                </a:rPr>
                <a:t> تُن میلگرد</a:t>
              </a:r>
              <a:endParaRPr lang="fa-IR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 flipH="1">
              <a:off x="8918694" y="4979536"/>
              <a:ext cx="1137342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600" dirty="0" smtClean="0">
                  <a:solidFill>
                    <a:prstClr val="black"/>
                  </a:solidFill>
                  <a:cs typeface="B Nazanin" pitchFamily="2" charset="-78"/>
                </a:rPr>
                <a:t>35/000/000</a:t>
              </a:r>
              <a:endParaRPr lang="fa-IR" sz="1600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 flipH="1">
              <a:off x="9007790" y="4598448"/>
              <a:ext cx="94664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solidFill>
                    <a:prstClr val="black"/>
                  </a:solidFill>
                  <a:cs typeface="B Nazanin" pitchFamily="2" charset="-78"/>
                </a:rPr>
                <a:t>یک ساله</a:t>
              </a:r>
            </a:p>
          </p:txBody>
        </p:sp>
        <p:sp>
          <p:nvSpPr>
            <p:cNvPr id="140" name="TextBox 139"/>
            <p:cNvSpPr txBox="1"/>
            <p:nvPr/>
          </p:nvSpPr>
          <p:spPr>
            <a:xfrm flipH="1">
              <a:off x="9158614" y="5417703"/>
              <a:ext cx="89271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600" dirty="0" smtClean="0">
                  <a:solidFill>
                    <a:prstClr val="black"/>
                  </a:solidFill>
                  <a:cs typeface="B Nazanin" pitchFamily="2" charset="-78"/>
                </a:rPr>
                <a:t>41/300/000</a:t>
              </a:r>
              <a:endParaRPr lang="fa-IR" sz="1200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 flipH="1">
              <a:off x="7808620" y="5830083"/>
              <a:ext cx="1295399" cy="3231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B Nazanin" pitchFamily="2" charset="-78"/>
                </a:rPr>
                <a:t>اختیار خرید تبعی</a:t>
              </a:r>
              <a:endParaRPr kumimoji="0" lang="fa-I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 flipH="1">
              <a:off x="9036300" y="5873047"/>
              <a:ext cx="1137342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600" dirty="0">
                  <a:solidFill>
                    <a:prstClr val="black"/>
                  </a:solidFill>
                  <a:cs typeface="B Nazanin" pitchFamily="2" charset="-78"/>
                </a:rPr>
                <a:t>42/700/000</a:t>
              </a:r>
            </a:p>
          </p:txBody>
        </p:sp>
      </p:grpSp>
      <p:pic>
        <p:nvPicPr>
          <p:cNvPr id="149" name="Picture 3" descr="C:\Users\fouladifar.a\Desktop\999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130" y="2576272"/>
            <a:ext cx="5244328" cy="167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8077200" y="838200"/>
            <a:ext cx="3679185" cy="2667000"/>
            <a:chOff x="7772400" y="1341968"/>
            <a:chExt cx="2666994" cy="1891788"/>
          </a:xfrm>
        </p:grpSpPr>
        <p:sp>
          <p:nvSpPr>
            <p:cNvPr id="150" name="Vertical Scroll 149"/>
            <p:cNvSpPr/>
            <p:nvPr/>
          </p:nvSpPr>
          <p:spPr>
            <a:xfrm flipH="1">
              <a:off x="7772400" y="1341968"/>
              <a:ext cx="2666994" cy="1891788"/>
            </a:xfrm>
            <a:prstGeom prst="verticalScroll">
              <a:avLst>
                <a:gd name="adj" fmla="val 19619"/>
              </a:avLst>
            </a:prstGeom>
            <a:solidFill>
              <a:srgbClr val="E5CDDB"/>
            </a:solidFill>
            <a:ln w="25400" cap="flat" cmpd="sng" algn="ctr">
              <a:solidFill>
                <a:srgbClr val="66006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 flipH="1">
              <a:off x="7823332" y="1352885"/>
              <a:ext cx="2020192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 smtClean="0">
                  <a:solidFill>
                    <a:prstClr val="black"/>
                  </a:solidFill>
                  <a:cs typeface="B Nazanin" pitchFamily="2" charset="-78"/>
                </a:rPr>
                <a:t>قرارداد بازارگردانی</a:t>
              </a:r>
              <a:endParaRPr lang="fa-IR" b="1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 flipH="1">
              <a:off x="8012243" y="1685929"/>
              <a:ext cx="2133600" cy="26197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solidFill>
                    <a:prstClr val="black"/>
                  </a:solidFill>
                  <a:cs typeface="B Nazanin" pitchFamily="2" charset="-78"/>
                </a:rPr>
                <a:t>حداقل قیمت خرید روزانه</a:t>
              </a:r>
              <a:endParaRPr lang="fa-IR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 flipH="1">
              <a:off x="7993346" y="1915237"/>
              <a:ext cx="2133600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400" dirty="0" smtClean="0">
                  <a:solidFill>
                    <a:prstClr val="black"/>
                  </a:solidFill>
                  <a:cs typeface="B Nazanin" pitchFamily="2" charset="-78"/>
                </a:rPr>
                <a:t>قیمت پایه + سود روزشمار 18%</a:t>
              </a:r>
              <a:endParaRPr lang="fa-IR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 flipH="1">
              <a:off x="8159055" y="2259199"/>
              <a:ext cx="1933274" cy="27785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fa-IR" dirty="0" smtClean="0">
                  <a:solidFill>
                    <a:prstClr val="black"/>
                  </a:solidFill>
                  <a:cs typeface="B Nazanin" pitchFamily="2" charset="-78"/>
                </a:rPr>
                <a:t>حداقل سفارش انباشته</a:t>
              </a:r>
              <a:endParaRPr lang="fa-IR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 flipH="1">
              <a:off x="8214291" y="2801347"/>
              <a:ext cx="1878038" cy="26197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fa-IR" dirty="0" smtClean="0">
                  <a:solidFill>
                    <a:prstClr val="black"/>
                  </a:solidFill>
                  <a:cs typeface="B Nazanin" pitchFamily="2" charset="-78"/>
                </a:rPr>
                <a:t>تعهد خرید روزانه</a:t>
              </a:r>
              <a:endParaRPr lang="fa-IR" dirty="0">
                <a:solidFill>
                  <a:prstClr val="black"/>
                </a:solidFill>
                <a:cs typeface="B Nazanin" pitchFamily="2" charset="-78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 flipH="1">
            <a:off x="8458200" y="2438400"/>
            <a:ext cx="294335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400" dirty="0" smtClean="0">
                <a:solidFill>
                  <a:prstClr val="black"/>
                </a:solidFill>
                <a:cs typeface="B Nazanin" pitchFamily="2" charset="-78"/>
              </a:rPr>
              <a:t>1 درصد حجم کل اوراق</a:t>
            </a:r>
            <a:endParaRPr lang="fa-IR" dirty="0">
              <a:solidFill>
                <a:prstClr val="black"/>
              </a:solidFill>
              <a:cs typeface="B Nazanin" pitchFamily="2" charset="-78"/>
            </a:endParaRPr>
          </a:p>
        </p:txBody>
      </p:sp>
      <p:sp>
        <p:nvSpPr>
          <p:cNvPr id="45" name="TextBox 44"/>
          <p:cNvSpPr txBox="1"/>
          <p:nvPr/>
        </p:nvSpPr>
        <p:spPr>
          <a:xfrm flipH="1">
            <a:off x="8534400" y="3200400"/>
            <a:ext cx="294335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400" dirty="0" smtClean="0">
                <a:solidFill>
                  <a:prstClr val="black"/>
                </a:solidFill>
                <a:cs typeface="B Nazanin" pitchFamily="2" charset="-78"/>
              </a:rPr>
              <a:t>5 درصد حجم کل اوراق</a:t>
            </a:r>
            <a:endParaRPr lang="fa-IR" dirty="0">
              <a:solidFill>
                <a:prstClr val="black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55271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3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3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23" grpId="0" animBg="1"/>
      <p:bldP spid="125" grpId="0"/>
      <p:bldP spid="126" grpId="0"/>
      <p:bldP spid="128" grpId="0"/>
      <p:bldP spid="141" grpId="0"/>
      <p:bldP spid="143" grpId="0" animBg="1"/>
      <p:bldP spid="145" grpId="0"/>
      <p:bldP spid="44" grpId="0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4191000" y="2746431"/>
            <a:ext cx="5181600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endParaRPr lang="en-US" altLang="fa-IR" sz="1100" i="1">
              <a:solidFill>
                <a:srgbClr val="000000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B Titr" panose="00000700000000000000" pitchFamily="2" charset="-78"/>
            </a:endParaRPr>
          </a:p>
          <a:p>
            <a:pPr eaLnBrk="0" hangingPunct="0">
              <a:defRPr/>
            </a:pPr>
            <a:r>
              <a:rPr lang="en-US" altLang="fa-IR" sz="600">
                <a:solidFill>
                  <a:prstClr val="black"/>
                </a:solidFill>
              </a:rPr>
              <a:t/>
            </a:r>
            <a:br>
              <a:rPr lang="en-US" altLang="fa-IR" sz="600">
                <a:solidFill>
                  <a:prstClr val="black"/>
                </a:solidFill>
              </a:rPr>
            </a:br>
            <a:endParaRPr lang="en-US" altLang="fa-IR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en-US" altLang="fa-IR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990600"/>
            <a:ext cx="10374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اوراق سلف منتشر شده </a:t>
            </a:r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مورخ </a:t>
            </a:r>
            <a:r>
              <a:rPr lang="fa-IR" sz="20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5</a:t>
            </a:r>
            <a:r>
              <a:rPr lang="ar-SA" sz="20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/ </a:t>
            </a:r>
            <a:r>
              <a:rPr lang="fa-IR" sz="20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1398</a:t>
            </a:r>
            <a:r>
              <a:rPr lang="ar-SA" sz="20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/</a:t>
            </a:r>
            <a:r>
              <a:rPr lang="fa-IR" sz="20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06</a:t>
            </a:r>
            <a:r>
              <a:rPr lang="ar-SA" sz="20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</a:t>
            </a:r>
            <a:r>
              <a:rPr lang="ar-SA" sz="20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وبگاه</a:t>
            </a:r>
            <a:r>
              <a:rPr lang="fa-IR" sz="20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:</a:t>
            </a:r>
          </a:p>
          <a:p>
            <a:pPr algn="l"/>
            <a:r>
              <a:rPr lang="en-US" sz="16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www.ime.co.ir/introduction-to-oraghe-salafe-standard</a:t>
            </a:r>
            <a:endParaRPr lang="fa-IR" sz="3200" dirty="0">
              <a:solidFill>
                <a:srgbClr val="FF0000"/>
              </a:solidFill>
            </a:endParaRPr>
          </a:p>
        </p:txBody>
      </p:sp>
      <p:sp>
        <p:nvSpPr>
          <p:cNvPr id="1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/>
              <a:t>لیست اوراق سلف موازی استاندارد منتشر شده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230" y="1803986"/>
            <a:ext cx="10915651" cy="39527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84316" y="3737387"/>
            <a:ext cx="2556000" cy="2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854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4191000" y="2746431"/>
            <a:ext cx="5181600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endParaRPr lang="en-US" altLang="fa-IR" sz="1100" i="1">
              <a:solidFill>
                <a:srgbClr val="000000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B Titr" panose="00000700000000000000" pitchFamily="2" charset="-78"/>
            </a:endParaRPr>
          </a:p>
          <a:p>
            <a:pPr eaLnBrk="0" hangingPunct="0">
              <a:defRPr/>
            </a:pPr>
            <a:r>
              <a:rPr lang="en-US" altLang="fa-IR" sz="600">
                <a:solidFill>
                  <a:prstClr val="black"/>
                </a:solidFill>
              </a:rPr>
              <a:t/>
            </a:r>
            <a:br>
              <a:rPr lang="en-US" altLang="fa-IR" sz="600">
                <a:solidFill>
                  <a:prstClr val="black"/>
                </a:solidFill>
              </a:rPr>
            </a:br>
            <a:endParaRPr lang="en-US" altLang="fa-IR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en-US" altLang="fa-IR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848797"/>
            <a:ext cx="10286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اطلاعیه </a:t>
            </a:r>
            <a:r>
              <a:rPr lang="fa-I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مهلت ارائه درخواست ­تحویل فیزیکی در اوراق سلف موازی استاندارد شرکت سیمان </a:t>
            </a:r>
            <a:r>
              <a:rPr lang="fa-I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خوزستان (سیمان تیپ 5</a:t>
            </a:r>
            <a:r>
              <a:rPr lang="fa-I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endParaRPr lang="fa-IR" sz="3600" b="1" dirty="0">
              <a:cs typeface="B Nazanin" panose="00000400000000000000" pitchFamily="2" charset="-78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0936" y="1585722"/>
            <a:ext cx="6039242" cy="378458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488737" y="5540000"/>
            <a:ext cx="2596774" cy="826621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عدم ارائه درخواست تحویل فیزیکی کالا مطابق اطلاعیه</a:t>
            </a:r>
            <a:endParaRPr lang="fa-IR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5372377" y="5763645"/>
            <a:ext cx="1116360" cy="3170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4" name="Rounded Rectangle 13"/>
          <p:cNvSpPr/>
          <p:nvPr/>
        </p:nvSpPr>
        <p:spPr>
          <a:xfrm>
            <a:off x="3129011" y="5508716"/>
            <a:ext cx="2257221" cy="816855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تسویه نقدی </a:t>
            </a:r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در سررسید</a:t>
            </a:r>
          </a:p>
        </p:txBody>
      </p:sp>
      <p:sp>
        <p:nvSpPr>
          <p:cNvPr id="15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/>
              <a:t>اطلاعیه ­تحویل فیزیکی کالا در سررسید 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3708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19200" y="930206"/>
            <a:ext cx="10085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b="1" dirty="0">
                <a:cs typeface="B Nazanin" panose="00000400000000000000" pitchFamily="2" charset="-78"/>
              </a:rPr>
              <a:t>نمادهای مورد معامله در بازار سلف </a:t>
            </a:r>
            <a:r>
              <a:rPr lang="fa-IR" b="1" dirty="0" smtClean="0">
                <a:cs typeface="B Nazanin" panose="00000400000000000000" pitchFamily="2" charset="-78"/>
              </a:rPr>
              <a:t>استاندارد بورس کالا </a:t>
            </a:r>
            <a:r>
              <a:rPr lang="fa-IR" b="1" dirty="0">
                <a:cs typeface="B Nazanin" panose="00000400000000000000" pitchFamily="2" charset="-78"/>
              </a:rPr>
              <a:t>مورخ </a:t>
            </a:r>
            <a:r>
              <a:rPr lang="fa-IR" b="1" dirty="0" smtClean="0">
                <a:cs typeface="B Nazanin" panose="00000400000000000000" pitchFamily="2" charset="-78"/>
              </a:rPr>
              <a:t>05/ 1398/06 </a:t>
            </a:r>
            <a:r>
              <a:rPr lang="fa-IR" b="1" dirty="0">
                <a:cs typeface="B Nazanin" panose="00000400000000000000" pitchFamily="2" charset="-78"/>
              </a:rPr>
              <a:t>در وبگاه شرکت مدیریت فناوری بورس </a:t>
            </a:r>
            <a:r>
              <a:rPr lang="fa-IR" b="1" dirty="0" smtClean="0">
                <a:cs typeface="B Nazanin" panose="00000400000000000000" pitchFamily="2" charset="-78"/>
              </a:rPr>
              <a:t>تهران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673" y="1246783"/>
            <a:ext cx="3445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http://www.tsetmc.com</a:t>
            </a:r>
            <a:endParaRPr lang="fa-I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/>
              <a:t>نمادهای مورد معامله در بازار </a:t>
            </a:r>
            <a:r>
              <a:rPr lang="fa-IR" dirty="0" smtClean="0"/>
              <a:t>اوراق سلف موازی </a:t>
            </a:r>
            <a:r>
              <a:rPr lang="fa-IR" dirty="0"/>
              <a:t>استاندارد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524000" y="1984463"/>
            <a:ext cx="9372600" cy="3607675"/>
            <a:chOff x="1524000" y="1984463"/>
            <a:chExt cx="9372600" cy="360767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4000" y="2025025"/>
              <a:ext cx="9372600" cy="356711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480183" y="1984463"/>
              <a:ext cx="634617" cy="51894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1">
              <a:spAutoFit/>
            </a:bodyPr>
            <a:lstStyle/>
            <a:p>
              <a:endParaRPr lang="fa-IR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753600" y="2667000"/>
              <a:ext cx="685800" cy="3693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1">
              <a:spAutoFit/>
            </a:bodyPr>
            <a:lstStyle/>
            <a:p>
              <a:endParaRPr lang="fa-IR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5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19200" y="838200"/>
            <a:ext cx="10085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b="1" dirty="0">
                <a:cs typeface="B Nazanin" panose="00000400000000000000" pitchFamily="2" charset="-78"/>
              </a:rPr>
              <a:t>تابلو معاملاتی اوراق سلف موازی استاندارد گرم فولاد (عفولاد) مورخ 15/ 1398/07 در وبگاه شرکت مدیریت فناوری بورس تهران</a:t>
            </a:r>
          </a:p>
        </p:txBody>
      </p:sp>
      <p:sp>
        <p:nvSpPr>
          <p:cNvPr id="1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/>
              <a:t>نمادهای مورد معامله در بازار </a:t>
            </a:r>
            <a:r>
              <a:rPr lang="fa-IR" dirty="0" smtClean="0"/>
              <a:t>اوراق سلف موازی </a:t>
            </a:r>
            <a:r>
              <a:rPr lang="fa-IR" dirty="0"/>
              <a:t>استاندارد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21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295400"/>
            <a:ext cx="9067800" cy="525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4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4191000" y="2746431"/>
            <a:ext cx="5181600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endParaRPr lang="en-US" altLang="fa-IR" sz="1100" i="1">
              <a:solidFill>
                <a:srgbClr val="000000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B Titr" panose="00000700000000000000" pitchFamily="2" charset="-78"/>
            </a:endParaRPr>
          </a:p>
          <a:p>
            <a:pPr eaLnBrk="0" hangingPunct="0">
              <a:defRPr/>
            </a:pPr>
            <a:r>
              <a:rPr lang="en-US" altLang="fa-IR" sz="600">
                <a:solidFill>
                  <a:prstClr val="black"/>
                </a:solidFill>
              </a:rPr>
              <a:t/>
            </a:r>
            <a:br>
              <a:rPr lang="en-US" altLang="fa-IR" sz="600">
                <a:solidFill>
                  <a:prstClr val="black"/>
                </a:solidFill>
              </a:rPr>
            </a:br>
            <a:endParaRPr lang="en-US" altLang="fa-IR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en-US" altLang="fa-IR">
              <a:solidFill>
                <a:prstClr val="black"/>
              </a:solidFill>
            </a:endParaRPr>
          </a:p>
        </p:txBody>
      </p:sp>
      <p:sp>
        <p:nvSpPr>
          <p:cNvPr id="10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 smtClean="0"/>
              <a:t>کارمزد معاملات </a:t>
            </a:r>
            <a:r>
              <a:rPr lang="fa-IR" dirty="0"/>
              <a:t>و پذیره نویسی اوراق  سلف موازی استاندارد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23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416878"/>
              </p:ext>
            </p:extLst>
          </p:nvPr>
        </p:nvGraphicFramePr>
        <p:xfrm>
          <a:off x="2133600" y="2438400"/>
          <a:ext cx="8251356" cy="3413760"/>
        </p:xfrm>
        <a:graphic>
          <a:graphicData uri="http://schemas.openxmlformats.org/drawingml/2006/table">
            <a:tbl>
              <a:tblPr rtl="1" firstRow="1" bandRow="1">
                <a:tableStyleId>{5DA37D80-6434-44D0-A028-1B22A696006F}</a:tableStyleId>
              </a:tblPr>
              <a:tblGrid>
                <a:gridCol w="3060494">
                  <a:extLst>
                    <a:ext uri="{9D8B030D-6E8A-4147-A177-3AD203B41FA5}">
                      <a16:colId xmlns:a16="http://schemas.microsoft.com/office/drawing/2014/main" xmlns="" val="988930700"/>
                    </a:ext>
                  </a:extLst>
                </a:gridCol>
                <a:gridCol w="979209">
                  <a:extLst>
                    <a:ext uri="{9D8B030D-6E8A-4147-A177-3AD203B41FA5}">
                      <a16:colId xmlns:a16="http://schemas.microsoft.com/office/drawing/2014/main" xmlns="" val="3617321456"/>
                    </a:ext>
                  </a:extLst>
                </a:gridCol>
                <a:gridCol w="992965">
                  <a:extLst>
                    <a:ext uri="{9D8B030D-6E8A-4147-A177-3AD203B41FA5}">
                      <a16:colId xmlns:a16="http://schemas.microsoft.com/office/drawing/2014/main" xmlns="" val="2697840184"/>
                    </a:ext>
                  </a:extLst>
                </a:gridCol>
                <a:gridCol w="929707">
                  <a:extLst>
                    <a:ext uri="{9D8B030D-6E8A-4147-A177-3AD203B41FA5}">
                      <a16:colId xmlns:a16="http://schemas.microsoft.com/office/drawing/2014/main" xmlns="" val="1047081113"/>
                    </a:ext>
                  </a:extLst>
                </a:gridCol>
                <a:gridCol w="1136052">
                  <a:extLst>
                    <a:ext uri="{9D8B030D-6E8A-4147-A177-3AD203B41FA5}">
                      <a16:colId xmlns:a16="http://schemas.microsoft.com/office/drawing/2014/main" xmlns="" val="2123432747"/>
                    </a:ext>
                  </a:extLst>
                </a:gridCol>
                <a:gridCol w="1152929">
                  <a:extLst>
                    <a:ext uri="{9D8B030D-6E8A-4147-A177-3AD203B41FA5}">
                      <a16:colId xmlns:a16="http://schemas.microsoft.com/office/drawing/2014/main" xmlns="" val="644313852"/>
                    </a:ext>
                  </a:extLst>
                </a:gridCol>
              </a:tblGrid>
              <a:tr h="243840"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شرح</a:t>
                      </a: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سقف کارمزد معاملات اوراق سلف موازی استاندارد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7213948"/>
                  </a:ext>
                </a:extLst>
              </a:tr>
              <a:tr h="213360">
                <a:tc vMerge="1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fa-I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نسبت ارزش معامله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fa-I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میلیون ریال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63886431"/>
                  </a:ext>
                </a:extLst>
              </a:tr>
              <a:tr h="213360">
                <a:tc vMerge="1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خرید 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فروش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جمع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حداکثر کارمزد خرید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حداکثر کارمزد فروش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602699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800" b="1" kern="1200" dirty="0" smtClean="0">
                          <a:cs typeface="B Nazanin" panose="00000400000000000000" pitchFamily="2" charset="-78"/>
                        </a:rPr>
                        <a:t>کارمزد بورس کالا/ فرابورس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0.0001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0.0001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0.0002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20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20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1494072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800" b="1" kern="1200" dirty="0" smtClean="0">
                          <a:cs typeface="B Nazanin" panose="00000400000000000000" pitchFamily="2" charset="-78"/>
                        </a:rPr>
                        <a:t>کارمزد کارگزاران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0.0006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0.0006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0.0012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50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50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88120223"/>
                  </a:ext>
                </a:extLst>
              </a:tr>
              <a:tr h="597218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800" b="1" kern="1200" dirty="0" smtClean="0">
                          <a:cs typeface="B Nazanin" panose="00000400000000000000" pitchFamily="2" charset="-78"/>
                        </a:rPr>
                        <a:t>کارمزد سپرده‌گذاری مرکزی اوراق بهادار و تسویه وجوه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0.000015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0.000015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0.00003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6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6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74909713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800" b="1" kern="1200" dirty="0" smtClean="0">
                          <a:cs typeface="B Nazanin" panose="00000400000000000000" pitchFamily="2" charset="-78"/>
                        </a:rPr>
                        <a:t>کارمزد مدیریت فناوری بورس تهران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0.00001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0.00001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0.00002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4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4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5309444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800" b="1" kern="1200" dirty="0" smtClean="0">
                          <a:cs typeface="B Nazanin" panose="00000400000000000000" pitchFamily="2" charset="-78"/>
                        </a:rPr>
                        <a:t>جمع کل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dirty="0" smtClean="0">
                          <a:cs typeface="B Nazanin" panose="00000400000000000000" pitchFamily="2" charset="-78"/>
                        </a:rPr>
                        <a:t>0.000725</a:t>
                      </a:r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600" b="1" dirty="0" smtClean="0">
                          <a:cs typeface="B Nazanin" panose="00000400000000000000" pitchFamily="2" charset="-78"/>
                        </a:rPr>
                        <a:t>0.000725</a:t>
                      </a:r>
                      <a:endParaRPr lang="fa-IR" sz="1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0.00145</a:t>
                      </a:r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7891289"/>
                  </a:ext>
                </a:extLst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124200" y="762000"/>
            <a:ext cx="6781800" cy="1600200"/>
            <a:chOff x="3276600" y="4519278"/>
            <a:chExt cx="6121879" cy="1718522"/>
          </a:xfrm>
        </p:grpSpPr>
        <p:grpSp>
          <p:nvGrpSpPr>
            <p:cNvPr id="9" name="Group 8"/>
            <p:cNvGrpSpPr/>
            <p:nvPr/>
          </p:nvGrpSpPr>
          <p:grpSpPr>
            <a:xfrm>
              <a:off x="5943599" y="4519278"/>
              <a:ext cx="2413479" cy="1718522"/>
              <a:chOff x="7543800" y="4419600"/>
              <a:chExt cx="2616200" cy="1718522"/>
            </a:xfrm>
          </p:grpSpPr>
          <p:sp>
            <p:nvSpPr>
              <p:cNvPr id="17" name="Freeform 16"/>
              <p:cNvSpPr/>
              <p:nvPr/>
            </p:nvSpPr>
            <p:spPr>
              <a:xfrm>
                <a:off x="7543800" y="4419600"/>
                <a:ext cx="2616200" cy="818244"/>
              </a:xfrm>
              <a:custGeom>
                <a:avLst/>
                <a:gdLst>
                  <a:gd name="connsiteX0" fmla="*/ 0 w 3251200"/>
                  <a:gd name="connsiteY0" fmla="*/ 136377 h 818244"/>
                  <a:gd name="connsiteX1" fmla="*/ 136377 w 3251200"/>
                  <a:gd name="connsiteY1" fmla="*/ 0 h 818244"/>
                  <a:gd name="connsiteX2" fmla="*/ 3114823 w 3251200"/>
                  <a:gd name="connsiteY2" fmla="*/ 0 h 818244"/>
                  <a:gd name="connsiteX3" fmla="*/ 3251200 w 3251200"/>
                  <a:gd name="connsiteY3" fmla="*/ 136377 h 818244"/>
                  <a:gd name="connsiteX4" fmla="*/ 3251200 w 3251200"/>
                  <a:gd name="connsiteY4" fmla="*/ 681867 h 818244"/>
                  <a:gd name="connsiteX5" fmla="*/ 3114823 w 3251200"/>
                  <a:gd name="connsiteY5" fmla="*/ 818244 h 818244"/>
                  <a:gd name="connsiteX6" fmla="*/ 136377 w 3251200"/>
                  <a:gd name="connsiteY6" fmla="*/ 818244 h 818244"/>
                  <a:gd name="connsiteX7" fmla="*/ 0 w 3251200"/>
                  <a:gd name="connsiteY7" fmla="*/ 681867 h 818244"/>
                  <a:gd name="connsiteX8" fmla="*/ 0 w 3251200"/>
                  <a:gd name="connsiteY8" fmla="*/ 136377 h 818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1200" h="818244">
                    <a:moveTo>
                      <a:pt x="0" y="136377"/>
                    </a:moveTo>
                    <a:cubicBezTo>
                      <a:pt x="0" y="61058"/>
                      <a:pt x="61058" y="0"/>
                      <a:pt x="136377" y="0"/>
                    </a:cubicBezTo>
                    <a:lnTo>
                      <a:pt x="3114823" y="0"/>
                    </a:lnTo>
                    <a:cubicBezTo>
                      <a:pt x="3190142" y="0"/>
                      <a:pt x="3251200" y="61058"/>
                      <a:pt x="3251200" y="136377"/>
                    </a:cubicBezTo>
                    <a:lnTo>
                      <a:pt x="3251200" y="681867"/>
                    </a:lnTo>
                    <a:cubicBezTo>
                      <a:pt x="3251200" y="757186"/>
                      <a:pt x="3190142" y="818244"/>
                      <a:pt x="3114823" y="818244"/>
                    </a:cubicBezTo>
                    <a:lnTo>
                      <a:pt x="136377" y="818244"/>
                    </a:lnTo>
                    <a:cubicBezTo>
                      <a:pt x="61058" y="818244"/>
                      <a:pt x="0" y="757186"/>
                      <a:pt x="0" y="681867"/>
                    </a:cubicBezTo>
                    <a:lnTo>
                      <a:pt x="0" y="136377"/>
                    </a:lnTo>
                    <a:close/>
                  </a:path>
                </a:pathLst>
              </a:cu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spcFirstLastPara="0" vert="horz" wrap="square" lIns="127573" tIns="83758" rIns="127573" bIns="83758" numCol="1" spcCol="1270" anchor="ctr" anchorCtr="0">
                <a:noAutofit/>
              </a:bodyPr>
              <a:lstStyle/>
              <a:p>
                <a:pPr lvl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a-IR" sz="1600" b="1" dirty="0">
                    <a:cs typeface="B Nazanin" panose="00000400000000000000" pitchFamily="2" charset="-78"/>
                  </a:rPr>
                  <a:t>کارمزد پذیرش </a:t>
                </a:r>
                <a:r>
                  <a:rPr lang="fa-IR" sz="1600" b="1" dirty="0" smtClean="0">
                    <a:cs typeface="B Nazanin" panose="00000400000000000000" pitchFamily="2" charset="-78"/>
                  </a:rPr>
                  <a:t>سازمان</a:t>
                </a:r>
              </a:p>
              <a:p>
                <a:pPr lvl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a-IR" sz="1600" b="1" dirty="0" smtClean="0">
                    <a:cs typeface="B Nazanin" panose="00000400000000000000" pitchFamily="2" charset="-78"/>
                  </a:rPr>
                  <a:t> </a:t>
                </a:r>
                <a:r>
                  <a:rPr lang="fa-IR" sz="1600" b="1" dirty="0">
                    <a:cs typeface="B Nazanin" panose="00000400000000000000" pitchFamily="2" charset="-78"/>
                  </a:rPr>
                  <a:t>0.0001 (یک در ده هزار)</a:t>
                </a:r>
                <a:endParaRPr lang="en-US" sz="1600" b="1" dirty="0">
                  <a:cs typeface="B Nazanin" panose="00000400000000000000" pitchFamily="2" charset="-78"/>
                </a:endParaRPr>
              </a:p>
            </p:txBody>
          </p:sp>
          <p:sp>
            <p:nvSpPr>
              <p:cNvPr id="18" name="Freeform 17"/>
              <p:cNvSpPr/>
              <p:nvPr/>
            </p:nvSpPr>
            <p:spPr>
              <a:xfrm>
                <a:off x="7543800" y="5319878"/>
                <a:ext cx="2616200" cy="818244"/>
              </a:xfrm>
              <a:custGeom>
                <a:avLst/>
                <a:gdLst>
                  <a:gd name="connsiteX0" fmla="*/ 0 w 3251200"/>
                  <a:gd name="connsiteY0" fmla="*/ 136377 h 818244"/>
                  <a:gd name="connsiteX1" fmla="*/ 136377 w 3251200"/>
                  <a:gd name="connsiteY1" fmla="*/ 0 h 818244"/>
                  <a:gd name="connsiteX2" fmla="*/ 3114823 w 3251200"/>
                  <a:gd name="connsiteY2" fmla="*/ 0 h 818244"/>
                  <a:gd name="connsiteX3" fmla="*/ 3251200 w 3251200"/>
                  <a:gd name="connsiteY3" fmla="*/ 136377 h 818244"/>
                  <a:gd name="connsiteX4" fmla="*/ 3251200 w 3251200"/>
                  <a:gd name="connsiteY4" fmla="*/ 681867 h 818244"/>
                  <a:gd name="connsiteX5" fmla="*/ 3114823 w 3251200"/>
                  <a:gd name="connsiteY5" fmla="*/ 818244 h 818244"/>
                  <a:gd name="connsiteX6" fmla="*/ 136377 w 3251200"/>
                  <a:gd name="connsiteY6" fmla="*/ 818244 h 818244"/>
                  <a:gd name="connsiteX7" fmla="*/ 0 w 3251200"/>
                  <a:gd name="connsiteY7" fmla="*/ 681867 h 818244"/>
                  <a:gd name="connsiteX8" fmla="*/ 0 w 3251200"/>
                  <a:gd name="connsiteY8" fmla="*/ 136377 h 818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1200" h="818244">
                    <a:moveTo>
                      <a:pt x="0" y="136377"/>
                    </a:moveTo>
                    <a:cubicBezTo>
                      <a:pt x="0" y="61058"/>
                      <a:pt x="61058" y="0"/>
                      <a:pt x="136377" y="0"/>
                    </a:cubicBezTo>
                    <a:lnTo>
                      <a:pt x="3114823" y="0"/>
                    </a:lnTo>
                    <a:cubicBezTo>
                      <a:pt x="3190142" y="0"/>
                      <a:pt x="3251200" y="61058"/>
                      <a:pt x="3251200" y="136377"/>
                    </a:cubicBezTo>
                    <a:lnTo>
                      <a:pt x="3251200" y="681867"/>
                    </a:lnTo>
                    <a:cubicBezTo>
                      <a:pt x="3251200" y="757186"/>
                      <a:pt x="3190142" y="818244"/>
                      <a:pt x="3114823" y="818244"/>
                    </a:cubicBezTo>
                    <a:lnTo>
                      <a:pt x="136377" y="818244"/>
                    </a:lnTo>
                    <a:cubicBezTo>
                      <a:pt x="61058" y="818244"/>
                      <a:pt x="0" y="757186"/>
                      <a:pt x="0" y="681867"/>
                    </a:cubicBezTo>
                    <a:lnTo>
                      <a:pt x="0" y="136377"/>
                    </a:lnTo>
                    <a:close/>
                  </a:path>
                </a:pathLst>
              </a:cu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spcFirstLastPara="0" vert="horz" wrap="square" lIns="127573" tIns="83758" rIns="127573" bIns="83758" numCol="1" spcCol="1270" anchor="ctr" anchorCtr="0">
                <a:noAutofit/>
              </a:bodyPr>
              <a:lstStyle/>
              <a:p>
                <a:pPr lvl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a-IR" sz="1600" b="1" kern="1200" dirty="0" smtClean="0">
                    <a:cs typeface="B Nazanin" panose="00000400000000000000" pitchFamily="2" charset="-78"/>
                  </a:rPr>
                  <a:t>کارمزد </a:t>
                </a:r>
                <a:r>
                  <a:rPr lang="fa-IR" sz="1600" b="1" kern="1200" smtClean="0">
                    <a:cs typeface="B Nazanin" panose="00000400000000000000" pitchFamily="2" charset="-78"/>
                  </a:rPr>
                  <a:t>پذیرش </a:t>
                </a:r>
                <a:r>
                  <a:rPr lang="fa-IR" sz="1600" b="1" kern="1200" smtClean="0">
                    <a:cs typeface="B Nazanin" panose="00000400000000000000" pitchFamily="2" charset="-78"/>
                  </a:rPr>
                  <a:t>بورس کالای </a:t>
                </a:r>
                <a:r>
                  <a:rPr lang="fa-IR" sz="1600" b="1" kern="1200" dirty="0" smtClean="0">
                    <a:cs typeface="B Nazanin" panose="00000400000000000000" pitchFamily="2" charset="-78"/>
                  </a:rPr>
                  <a:t>ایران</a:t>
                </a:r>
              </a:p>
              <a:p>
                <a:pPr lvl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a-IR" sz="1600" b="1" kern="1200" dirty="0" smtClean="0">
                    <a:cs typeface="B Nazanin" panose="00000400000000000000" pitchFamily="2" charset="-78"/>
                  </a:rPr>
                  <a:t>0.0002 (دو در ده هزار)</a:t>
                </a:r>
                <a:endParaRPr lang="en-US" sz="1600" b="1" kern="1200" dirty="0"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8357079" y="5014356"/>
              <a:ext cx="1041400" cy="646331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fa-IR" b="1" dirty="0">
                  <a:cs typeface="B Nazanin" panose="00000400000000000000" pitchFamily="2" charset="-78"/>
                </a:rPr>
                <a:t>کارمزد پذیرش</a:t>
              </a:r>
            </a:p>
          </p:txBody>
        </p:sp>
        <p:sp>
          <p:nvSpPr>
            <p:cNvPr id="13" name="Chevron 12"/>
            <p:cNvSpPr/>
            <p:nvPr/>
          </p:nvSpPr>
          <p:spPr>
            <a:xfrm rot="10800000">
              <a:off x="5257799" y="4593917"/>
              <a:ext cx="685800" cy="658067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 rot="10800000">
              <a:off x="5257798" y="5462082"/>
              <a:ext cx="685800" cy="658067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76600" y="4629975"/>
              <a:ext cx="1981196" cy="584775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rtlCol="1">
              <a:spAutoFit/>
            </a:bodyPr>
            <a:lstStyle/>
            <a:p>
              <a:pPr algn="r" rtl="1"/>
              <a:r>
                <a:rPr lang="fa-IR" sz="1600" b="1" dirty="0" smtClean="0">
                  <a:cs typeface="B Nazanin" panose="00000400000000000000" pitchFamily="2" charset="-78"/>
                </a:rPr>
                <a:t>- سقف </a:t>
              </a:r>
              <a:r>
                <a:rPr lang="fa-IR" sz="1600" b="1" dirty="0">
                  <a:cs typeface="B Nazanin" panose="00000400000000000000" pitchFamily="2" charset="-78"/>
                </a:rPr>
                <a:t>100 میلیون ریال </a:t>
              </a:r>
              <a:endParaRPr lang="fa-IR" sz="1600" b="1" dirty="0" smtClean="0">
                <a:cs typeface="B Nazanin" panose="00000400000000000000" pitchFamily="2" charset="-78"/>
              </a:endParaRPr>
            </a:p>
            <a:p>
              <a:pPr algn="r" rtl="1"/>
              <a:r>
                <a:rPr lang="fa-IR" sz="1600" b="1" dirty="0" smtClean="0">
                  <a:cs typeface="B Nazanin" panose="00000400000000000000" pitchFamily="2" charset="-78"/>
                </a:rPr>
                <a:t>- کف </a:t>
              </a:r>
              <a:r>
                <a:rPr lang="fa-IR" sz="1600" b="1" dirty="0">
                  <a:cs typeface="B Nazanin" panose="00000400000000000000" pitchFamily="2" charset="-78"/>
                </a:rPr>
                <a:t>20 میلیون ریال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276600" y="5486403"/>
              <a:ext cx="1981196" cy="584775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rtlCol="1">
              <a:spAutoFit/>
            </a:bodyPr>
            <a:lstStyle/>
            <a:p>
              <a:pPr algn="r" rtl="1"/>
              <a:r>
                <a:rPr lang="fa-IR" sz="1600" b="1" dirty="0" smtClean="0">
                  <a:cs typeface="B Nazanin" panose="00000400000000000000" pitchFamily="2" charset="-78"/>
                </a:rPr>
                <a:t>- سقف 200 </a:t>
              </a:r>
              <a:r>
                <a:rPr lang="fa-IR" sz="1600" b="1" dirty="0">
                  <a:cs typeface="B Nazanin" panose="00000400000000000000" pitchFamily="2" charset="-78"/>
                </a:rPr>
                <a:t>میلیون ریال </a:t>
              </a:r>
            </a:p>
            <a:p>
              <a:pPr algn="r" rtl="1"/>
              <a:r>
                <a:rPr lang="fa-IR" sz="1600" b="1" dirty="0" smtClean="0">
                  <a:cs typeface="B Nazanin" panose="00000400000000000000" pitchFamily="2" charset="-78"/>
                </a:rPr>
                <a:t>- کف </a:t>
              </a:r>
              <a:r>
                <a:rPr lang="fa-IR" sz="1600" b="1" dirty="0">
                  <a:cs typeface="B Nazanin" panose="00000400000000000000" pitchFamily="2" charset="-78"/>
                </a:rPr>
                <a:t>20 میلیون ریال 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828800" y="5943600"/>
            <a:ext cx="8763000" cy="63402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lvl="0" indent="-342900" algn="just" rtl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fa-IR" sz="1600" b="1" dirty="0">
                <a:solidFill>
                  <a:srgbClr val="FF0000"/>
                </a:solidFill>
                <a:latin typeface="+mn-lt"/>
                <a:cs typeface="B Nazanin" panose="00000400000000000000" pitchFamily="2" charset="-78"/>
              </a:rPr>
              <a:t>کارمزد پذیره‌نویسی اوراق </a:t>
            </a:r>
            <a:r>
              <a:rPr lang="fa-IR" sz="1600" b="1" dirty="0">
                <a:solidFill>
                  <a:schemeClr val="dk1"/>
                </a:solidFill>
                <a:latin typeface="+mn-lt"/>
                <a:cs typeface="B Nazanin" panose="00000400000000000000" pitchFamily="2" charset="-78"/>
              </a:rPr>
              <a:t>همانند جدول فوق می‌باشد با این تفاوت که در دوره پذیره‌نویسی، کارمزد خرید و فروش به عهده ناشر اوراق است.</a:t>
            </a:r>
            <a:endParaRPr lang="en-US" sz="1600" b="1" dirty="0">
              <a:solidFill>
                <a:schemeClr val="dk1"/>
              </a:solidFill>
              <a:latin typeface="+mn-lt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84818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 smtClean="0"/>
              <a:t>معافیت مالیاتی </a:t>
            </a:r>
            <a:r>
              <a:rPr lang="fa-IR" dirty="0"/>
              <a:t>اوراق سلف موازی استاندارد</a:t>
            </a:r>
          </a:p>
        </p:txBody>
      </p:sp>
      <p:sp>
        <p:nvSpPr>
          <p:cNvPr id="8" name="Rectangle 7"/>
          <p:cNvSpPr/>
          <p:nvPr/>
        </p:nvSpPr>
        <p:spPr>
          <a:xfrm>
            <a:off x="342900" y="849754"/>
            <a:ext cx="1150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spc="-40" dirty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بر اساس تبصره 1 ماده 7 قانون توسعه ابزارها و نهادهای مالی </a:t>
            </a:r>
            <a:r>
              <a:rPr lang="fa-IR" sz="20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جدید؛</a:t>
            </a:r>
            <a:r>
              <a:rPr lang="fa-IR" sz="2000" spc="-40" dirty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 تمامی درآمدهای صندوق سرمایه‏ گذاری در چارچوب این قانون و تمامی درآمدهای حاصل از سرمایه‏ گذاری در اوراق بهادار موضوع بند 24 ماده 1 قانون بازار اوراق بهادار جمهوری اسلامی ایران مصوب 1384 و درآمدهای حاصل از نقل و انتقال این اوراق یا درآمدهای حاصل از صدور و ابطال آن‏ها از پرداخت مالیات بر درآمد و مالیات بر ارزش افزوده موضوع قانون مالیات بر ارزش افزوده مصوب 1387/03/02 معاف ‏می ‏باشد و از بابت نقل و انتقال آن‏ها و صدور و ابطال اوراق بهادار یاد شده مالیاتی مطالبه نخواهد </a:t>
            </a:r>
            <a:r>
              <a:rPr lang="fa-IR" sz="20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شد.</a:t>
            </a:r>
          </a:p>
          <a:p>
            <a:pPr algn="ctr" rtl="1"/>
            <a:r>
              <a:rPr lang="fa-IR" sz="20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 </a:t>
            </a:r>
            <a:r>
              <a:rPr lang="fa-IR" sz="2000" spc="-40" dirty="0" smtClean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« </a:t>
            </a:r>
            <a:r>
              <a:rPr lang="fa-IR" sz="2000" spc="-40" dirty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بنابر بخشنامه سازمان امور مالیاتی کشور بر اساس این قانون، معاملات اوراق سلف استاندارد از معافیت مالیاتی برخوردار </a:t>
            </a:r>
            <a:r>
              <a:rPr lang="fa-IR" sz="2000" spc="-40" dirty="0" smtClean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می‌باشد</a:t>
            </a:r>
            <a:r>
              <a:rPr lang="fa-IR" dirty="0" smtClean="0">
                <a:solidFill>
                  <a:srgbClr val="FF0000"/>
                </a:solidFill>
                <a:latin typeface="IRANSans"/>
              </a:rPr>
              <a:t>»</a:t>
            </a:r>
            <a:endParaRPr lang="fa-IR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200" y="2897335"/>
            <a:ext cx="4733925" cy="36558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29200" y="2551504"/>
            <a:ext cx="1676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بخش‌نامه مالیاتی</a:t>
            </a:r>
            <a:endParaRPr lang="fa-IR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08367"/>
            <a:ext cx="533400" cy="365125"/>
          </a:xfrm>
        </p:spPr>
        <p:txBody>
          <a:bodyPr/>
          <a:lstStyle/>
          <a:p>
            <a:r>
              <a:rPr lang="en-US" dirty="0" smtClean="0"/>
              <a:t>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7738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 smtClean="0"/>
              <a:t>ثبت حسابداری اوراق سلف موازی استاندارد</a:t>
            </a:r>
            <a:endParaRPr lang="fa-IR" dirty="0"/>
          </a:p>
        </p:txBody>
      </p:sp>
      <p:sp>
        <p:nvSpPr>
          <p:cNvPr id="12" name="Rectangle 11"/>
          <p:cNvSpPr/>
          <p:nvPr/>
        </p:nvSpPr>
        <p:spPr>
          <a:xfrm>
            <a:off x="533400" y="762000"/>
            <a:ext cx="9258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ثبت اوراق سلف موازی استاندارد در حالت </a:t>
            </a:r>
            <a:r>
              <a:rPr lang="fa-IR" sz="2000" b="1" spc="-40" dirty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بدون اختیار و با فرض تحویل کالا یا تسویه نقدی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24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37491"/>
              </p:ext>
            </p:extLst>
          </p:nvPr>
        </p:nvGraphicFramePr>
        <p:xfrm>
          <a:off x="990600" y="1219200"/>
          <a:ext cx="9829804" cy="4912116"/>
        </p:xfrm>
        <a:graphic>
          <a:graphicData uri="http://schemas.openxmlformats.org/drawingml/2006/table">
            <a:tbl>
              <a:tblPr rtl="1" firstRow="1" firstCol="1" bandRow="1"/>
              <a:tblGrid>
                <a:gridCol w="1344131">
                  <a:extLst>
                    <a:ext uri="{9D8B030D-6E8A-4147-A177-3AD203B41FA5}">
                      <a16:colId xmlns:a16="http://schemas.microsoft.com/office/drawing/2014/main" xmlns="" val="2696239527"/>
                    </a:ext>
                  </a:extLst>
                </a:gridCol>
                <a:gridCol w="2132872">
                  <a:extLst>
                    <a:ext uri="{9D8B030D-6E8A-4147-A177-3AD203B41FA5}">
                      <a16:colId xmlns:a16="http://schemas.microsoft.com/office/drawing/2014/main" xmlns="" val="2518827623"/>
                    </a:ext>
                  </a:extLst>
                </a:gridCol>
                <a:gridCol w="533015">
                  <a:extLst>
                    <a:ext uri="{9D8B030D-6E8A-4147-A177-3AD203B41FA5}">
                      <a16:colId xmlns:a16="http://schemas.microsoft.com/office/drawing/2014/main" xmlns="" val="1783087749"/>
                    </a:ext>
                  </a:extLst>
                </a:gridCol>
                <a:gridCol w="448926">
                  <a:extLst>
                    <a:ext uri="{9D8B030D-6E8A-4147-A177-3AD203B41FA5}">
                      <a16:colId xmlns:a16="http://schemas.microsoft.com/office/drawing/2014/main" xmlns="" val="3231713846"/>
                    </a:ext>
                  </a:extLst>
                </a:gridCol>
                <a:gridCol w="1757511">
                  <a:extLst>
                    <a:ext uri="{9D8B030D-6E8A-4147-A177-3AD203B41FA5}">
                      <a16:colId xmlns:a16="http://schemas.microsoft.com/office/drawing/2014/main" xmlns="" val="3543689819"/>
                    </a:ext>
                  </a:extLst>
                </a:gridCol>
                <a:gridCol w="347080">
                  <a:extLst>
                    <a:ext uri="{9D8B030D-6E8A-4147-A177-3AD203B41FA5}">
                      <a16:colId xmlns:a16="http://schemas.microsoft.com/office/drawing/2014/main" xmlns="" val="3063732490"/>
                    </a:ext>
                  </a:extLst>
                </a:gridCol>
                <a:gridCol w="440046">
                  <a:extLst>
                    <a:ext uri="{9D8B030D-6E8A-4147-A177-3AD203B41FA5}">
                      <a16:colId xmlns:a16="http://schemas.microsoft.com/office/drawing/2014/main" xmlns="" val="2820837806"/>
                    </a:ext>
                  </a:extLst>
                </a:gridCol>
                <a:gridCol w="2201275">
                  <a:extLst>
                    <a:ext uri="{9D8B030D-6E8A-4147-A177-3AD203B41FA5}">
                      <a16:colId xmlns:a16="http://schemas.microsoft.com/office/drawing/2014/main" xmlns="" val="174170983"/>
                    </a:ext>
                  </a:extLst>
                </a:gridCol>
                <a:gridCol w="312474">
                  <a:extLst>
                    <a:ext uri="{9D8B030D-6E8A-4147-A177-3AD203B41FA5}">
                      <a16:colId xmlns:a16="http://schemas.microsoft.com/office/drawing/2014/main" xmlns="" val="1504410423"/>
                    </a:ext>
                  </a:extLst>
                </a:gridCol>
                <a:gridCol w="312474">
                  <a:extLst>
                    <a:ext uri="{9D8B030D-6E8A-4147-A177-3AD203B41FA5}">
                      <a16:colId xmlns:a16="http://schemas.microsoft.com/office/drawing/2014/main" xmlns="" val="471748066"/>
                    </a:ext>
                  </a:extLst>
                </a:gridCol>
              </a:tblGrid>
              <a:tr h="32075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رویداد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عرضه‌کننده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خریدار اول (با قصد سرمایه‌گذاری)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خریدار نهایی (با قصد تحویل کالا)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7088882"/>
                  </a:ext>
                </a:extLst>
              </a:tr>
              <a:tr h="349818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انتشار اولیه اوراق سلف با قیمت 100 ریال 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(1/10/01*13</a:t>
                      </a: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سرمایه‌گذاری در اوراق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وجه نقدد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96686045"/>
                  </a:ext>
                </a:extLst>
              </a:tr>
              <a:tr h="260575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پیش دریافت قرارداد سلف       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2809695"/>
                  </a:ext>
                </a:extLst>
              </a:tr>
              <a:tr h="46642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تعدیلات پایان دوره مالی ارزش روز اوراق 110 ریال 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(1/12/29*13</a:t>
                      </a: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8378636"/>
                  </a:ext>
                </a:extLst>
              </a:tr>
              <a:tr h="349818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فروش اوراق سلف در بورس به خرید نهایی با قیمت 120 ریال (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02/02/01*13</a:t>
                      </a: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پیش‌پرداخت خرید کالا- سلف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97341639"/>
                  </a:ext>
                </a:extLst>
              </a:tr>
              <a:tr h="321617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سرمایه‌گذاری در اوراق سلف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سرمایه‌گذاری در اوراق سلف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     وجه نقد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69513455"/>
                  </a:ext>
                </a:extLst>
              </a:tr>
              <a:tr h="816244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تحویل کالا با قیمت 128 ریال 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 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پیش دریافت قراردادهای سلف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موجودی‌ کالا-بهای خرید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موجودی کالا- تفاوت ناشی از قرارداد سلف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مالیات و عوارض 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دریافتی- </a:t>
                      </a: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ارزش</a:t>
                      </a: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افزوده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84906139"/>
                  </a:ext>
                </a:extLst>
              </a:tr>
              <a:tr h="30868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مالیات و عوارض پرداختی- ارزش افزوده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درآمد فروش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پیش‌پرداخت خرید کالا- سلف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وجه نقد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0206181"/>
                  </a:ext>
                </a:extLst>
              </a:tr>
              <a:tr h="583030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تسویه نقدی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 قیمت 128 ریال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(2/03/31*13)</a:t>
                      </a:r>
                      <a:endParaRPr lang="en-US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پیش دریافت قراردادهای سلف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موجودی کالا- تفاوت ناشی از قرارداد سلف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28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7070357"/>
                  </a:ext>
                </a:extLst>
              </a:tr>
              <a:tr h="46642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 وجه نقد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پیش‌پرداخت خرید کالا- سلف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سود ناشی از معاملات سلف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2" marR="580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6633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78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 smtClean="0"/>
              <a:t>ثبت حسابداری اوراق سلف موازی استاندارد</a:t>
            </a:r>
            <a:endParaRPr lang="fa-IR" dirty="0"/>
          </a:p>
        </p:txBody>
      </p:sp>
      <p:sp>
        <p:nvSpPr>
          <p:cNvPr id="12" name="Rectangle 11"/>
          <p:cNvSpPr/>
          <p:nvPr/>
        </p:nvSpPr>
        <p:spPr>
          <a:xfrm>
            <a:off x="1066800" y="723668"/>
            <a:ext cx="10020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4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ثبت اوراق سلف موازی استاندارد </a:t>
            </a:r>
            <a:r>
              <a:rPr lang="fa-IR" sz="2000" b="1" spc="-40" dirty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همراه با اختیارات فروش</a:t>
            </a:r>
            <a:r>
              <a:rPr lang="fa-IR" sz="2400" spc="-40" dirty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 </a:t>
            </a:r>
            <a:r>
              <a:rPr lang="fa-IR" sz="2000" b="1" spc="-40" dirty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با اعمال قیمت 125 </a:t>
            </a:r>
            <a:r>
              <a:rPr lang="fa-IR" sz="24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با </a:t>
            </a:r>
            <a:r>
              <a:rPr lang="fa-IR" sz="2400" spc="-40" dirty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فرض تحویل کالا یا تسویه نقدی</a:t>
            </a:r>
            <a:endParaRPr lang="fa-IR" sz="2400" dirty="0">
              <a:solidFill>
                <a:srgbClr val="FF0000"/>
              </a:solidFill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76200" y="6447896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IPT Nazanin" panose="00000400000000000000" pitchFamily="2" charset="2"/>
                <a:ea typeface="+mn-ea"/>
                <a:cs typeface="B Mitra" panose="00000400000000000000" pitchFamily="2" charset="-78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dirty="0" smtClean="0"/>
              <a:t>25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75074"/>
              </p:ext>
            </p:extLst>
          </p:nvPr>
        </p:nvGraphicFramePr>
        <p:xfrm>
          <a:off x="1219200" y="1219200"/>
          <a:ext cx="9730339" cy="5231874"/>
        </p:xfrm>
        <a:graphic>
          <a:graphicData uri="http://schemas.openxmlformats.org/drawingml/2006/table">
            <a:tbl>
              <a:tblPr rtl="1" firstRow="1" firstCol="1" bandRow="1"/>
              <a:tblGrid>
                <a:gridCol w="1317670">
                  <a:extLst>
                    <a:ext uri="{9D8B030D-6E8A-4147-A177-3AD203B41FA5}">
                      <a16:colId xmlns:a16="http://schemas.microsoft.com/office/drawing/2014/main" xmlns="" val="2176398037"/>
                    </a:ext>
                  </a:extLst>
                </a:gridCol>
                <a:gridCol w="3460404">
                  <a:extLst>
                    <a:ext uri="{9D8B030D-6E8A-4147-A177-3AD203B41FA5}">
                      <a16:colId xmlns:a16="http://schemas.microsoft.com/office/drawing/2014/main" xmlns="" val="2593892751"/>
                    </a:ext>
                  </a:extLst>
                </a:gridCol>
                <a:gridCol w="565059">
                  <a:extLst>
                    <a:ext uri="{9D8B030D-6E8A-4147-A177-3AD203B41FA5}">
                      <a16:colId xmlns:a16="http://schemas.microsoft.com/office/drawing/2014/main" xmlns="" val="52860206"/>
                    </a:ext>
                  </a:extLst>
                </a:gridCol>
                <a:gridCol w="622790">
                  <a:extLst>
                    <a:ext uri="{9D8B030D-6E8A-4147-A177-3AD203B41FA5}">
                      <a16:colId xmlns:a16="http://schemas.microsoft.com/office/drawing/2014/main" xmlns="" val="3173217952"/>
                    </a:ext>
                  </a:extLst>
                </a:gridCol>
                <a:gridCol w="2663110">
                  <a:extLst>
                    <a:ext uri="{9D8B030D-6E8A-4147-A177-3AD203B41FA5}">
                      <a16:colId xmlns:a16="http://schemas.microsoft.com/office/drawing/2014/main" xmlns="" val="731707939"/>
                    </a:ext>
                  </a:extLst>
                </a:gridCol>
                <a:gridCol w="556707">
                  <a:extLst>
                    <a:ext uri="{9D8B030D-6E8A-4147-A177-3AD203B41FA5}">
                      <a16:colId xmlns:a16="http://schemas.microsoft.com/office/drawing/2014/main" xmlns="" val="1625780185"/>
                    </a:ext>
                  </a:extLst>
                </a:gridCol>
                <a:gridCol w="544599">
                  <a:extLst>
                    <a:ext uri="{9D8B030D-6E8A-4147-A177-3AD203B41FA5}">
                      <a16:colId xmlns:a16="http://schemas.microsoft.com/office/drawing/2014/main" xmlns="" val="361416350"/>
                    </a:ext>
                  </a:extLst>
                </a:gridCol>
              </a:tblGrid>
              <a:tr h="278452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رویداد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عرضه‌کننده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خریدار 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نهایی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662547"/>
                  </a:ext>
                </a:extLst>
              </a:tr>
              <a:tr h="202457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انتشار اولیه اوراق سلف با قیمت 100 ریال 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(1/10/01*13)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سرمایه‌گذاری در اوراق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5170190"/>
                  </a:ext>
                </a:extLst>
              </a:tr>
              <a:tr h="22621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پیش دریافت قرارداد سلف       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 وجه نقد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72822096"/>
                  </a:ext>
                </a:extLst>
              </a:tr>
              <a:tr h="202457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تعدیلات پایان دوره مالی ارزش روز اوراق 114 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(1/12/29*13)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سود دریافتی بابت اوراق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8222357"/>
                  </a:ext>
                </a:extLst>
              </a:tr>
              <a:tr h="202457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ذخیره هزینه مالی تسهیلات مالی-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سود سرمایه‌گذاری در اوراق سلف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9301054"/>
                  </a:ext>
                </a:extLst>
              </a:tr>
              <a:tr h="607370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تحویل کالا با قیمت 128 </a:t>
                      </a: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ریال (2/03/31*13)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 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تسهیلات مالی-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ذخیره هزینه مالی تسهیلات مالی –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10/24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موجودی کالا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مالیات و عوارض دریافتی- ازش‌افزوده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24/10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8541255"/>
                  </a:ext>
                </a:extLst>
              </a:tr>
              <a:tr h="607370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مالیات و عوارض پرداختی- ارزش افزوده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درآمد فروش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10/24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سرمایه‌گذاری در اوراق سلف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سود دریافتی بابت اوراق سلف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سرمایه‌گذاری در اوراق سلف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15/5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9728482"/>
                  </a:ext>
                </a:extLst>
              </a:tr>
              <a:tr h="404913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تسویه نقدی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 قیمت 128 ریال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2/03/31*13)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تسهیلات مالی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ذخیره هزینه مالی تسهیلات مالی –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7220400"/>
                  </a:ext>
                </a:extLst>
              </a:tr>
              <a:tr h="607370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وجه نقد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سرمایه‌گذاری در اوراق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دریافتی بابت اوراق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سرمایه‌گذاری در اوراق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15/5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01747481"/>
                  </a:ext>
                </a:extLst>
              </a:tr>
              <a:tr h="32178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اعمال اختیار فروش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 قیمت 125 ریال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</a:t>
                      </a: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تسهیلات مالی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ذخیره هزینه مالی تسهیلات مالی –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2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11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8402377"/>
                  </a:ext>
                </a:extLst>
              </a:tr>
              <a:tr h="607370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وجه نقد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سرمایه‌گذاری در اوراق سلف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دریافتی بابت اوراق سلف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سرمایه‌گذاری در اوراق سلف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3226" marR="532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2897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96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 smtClean="0"/>
              <a:t>ثبت حسابداری اوراق سلف موازی استاندارد</a:t>
            </a:r>
            <a:endParaRPr lang="fa-IR" dirty="0"/>
          </a:p>
        </p:txBody>
      </p:sp>
      <p:sp>
        <p:nvSpPr>
          <p:cNvPr id="12" name="Rectangle 11"/>
          <p:cNvSpPr/>
          <p:nvPr/>
        </p:nvSpPr>
        <p:spPr>
          <a:xfrm>
            <a:off x="1676400" y="842433"/>
            <a:ext cx="9707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400" spc="-40" dirty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ثبت اوراق سلف موازی استاندارد </a:t>
            </a:r>
            <a:r>
              <a:rPr lang="fa-IR" sz="2000" b="1" spc="-40" dirty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همراه با اختیارات خرید</a:t>
            </a:r>
            <a:r>
              <a:rPr lang="fa-IR" sz="24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 </a:t>
            </a:r>
            <a:r>
              <a:rPr lang="fa-IR" sz="2000" b="1" spc="-40" dirty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با اعمال قیمت 130 </a:t>
            </a:r>
            <a:r>
              <a:rPr lang="fa-IR" sz="2400" spc="-40" dirty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با فرض تحویل کالا یا تسویه نقدی</a:t>
            </a:r>
            <a:endParaRPr lang="fa-IR" sz="2400" dirty="0">
              <a:solidFill>
                <a:srgbClr val="FF0000"/>
              </a:solidFill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26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560632"/>
              </p:ext>
            </p:extLst>
          </p:nvPr>
        </p:nvGraphicFramePr>
        <p:xfrm>
          <a:off x="914400" y="1295400"/>
          <a:ext cx="10192109" cy="4601505"/>
        </p:xfrm>
        <a:graphic>
          <a:graphicData uri="http://schemas.openxmlformats.org/drawingml/2006/table">
            <a:tbl>
              <a:tblPr rtl="1" firstRow="1" firstCol="1" bandRow="1"/>
              <a:tblGrid>
                <a:gridCol w="1890623">
                  <a:extLst>
                    <a:ext uri="{9D8B030D-6E8A-4147-A177-3AD203B41FA5}">
                      <a16:colId xmlns:a16="http://schemas.microsoft.com/office/drawing/2014/main" xmlns="" val="3629776624"/>
                    </a:ext>
                  </a:extLst>
                </a:gridCol>
                <a:gridCol w="3447690">
                  <a:extLst>
                    <a:ext uri="{9D8B030D-6E8A-4147-A177-3AD203B41FA5}">
                      <a16:colId xmlns:a16="http://schemas.microsoft.com/office/drawing/2014/main" xmlns="" val="3210592738"/>
                    </a:ext>
                  </a:extLst>
                </a:gridCol>
                <a:gridCol w="395378">
                  <a:extLst>
                    <a:ext uri="{9D8B030D-6E8A-4147-A177-3AD203B41FA5}">
                      <a16:colId xmlns:a16="http://schemas.microsoft.com/office/drawing/2014/main" xmlns="" val="3134569621"/>
                    </a:ext>
                  </a:extLst>
                </a:gridCol>
                <a:gridCol w="570780">
                  <a:extLst>
                    <a:ext uri="{9D8B030D-6E8A-4147-A177-3AD203B41FA5}">
                      <a16:colId xmlns:a16="http://schemas.microsoft.com/office/drawing/2014/main" xmlns="" val="3559799453"/>
                    </a:ext>
                  </a:extLst>
                </a:gridCol>
                <a:gridCol w="2884098">
                  <a:extLst>
                    <a:ext uri="{9D8B030D-6E8A-4147-A177-3AD203B41FA5}">
                      <a16:colId xmlns:a16="http://schemas.microsoft.com/office/drawing/2014/main" xmlns="" val="3919291942"/>
                    </a:ext>
                  </a:extLst>
                </a:gridCol>
                <a:gridCol w="450012">
                  <a:extLst>
                    <a:ext uri="{9D8B030D-6E8A-4147-A177-3AD203B41FA5}">
                      <a16:colId xmlns:a16="http://schemas.microsoft.com/office/drawing/2014/main" xmlns="" val="2964775262"/>
                    </a:ext>
                  </a:extLst>
                </a:gridCol>
                <a:gridCol w="553528">
                  <a:extLst>
                    <a:ext uri="{9D8B030D-6E8A-4147-A177-3AD203B41FA5}">
                      <a16:colId xmlns:a16="http://schemas.microsoft.com/office/drawing/2014/main" xmlns="" val="2742634928"/>
                    </a:ext>
                  </a:extLst>
                </a:gridCol>
              </a:tblGrid>
              <a:tr h="22185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رویداد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عرضه‌کننده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خریدار نهایی 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98705217"/>
                  </a:ext>
                </a:extLst>
              </a:tr>
              <a:tr h="218031">
                <a:tc rowSpan="2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انتشار اولیه اوراق سلف با قیمت 100 ریال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(1/10/01*13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پیش پرداخت خرید کالا- سلف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9127113"/>
                  </a:ext>
                </a:extLst>
              </a:tr>
              <a:tr h="34453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پیش دریافت قرارداد سلف       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 وجه نقد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1992814"/>
                  </a:ext>
                </a:extLst>
              </a:tr>
              <a:tr h="198915">
                <a:tc rowSpan="2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تعدیلات پایان دوره مالی ارزش روز اوراق 114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(1/12/29*13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8670089"/>
                  </a:ext>
                </a:extLst>
              </a:tr>
              <a:tr h="27651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8563441"/>
                  </a:ext>
                </a:extLst>
              </a:tr>
              <a:tr h="568387">
                <a:tc rowSpan="2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تحویل کالا با قیمت 128 ریال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 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پیش‌دریافت قرارداد سلف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موجودی کالا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مالیات و عوارض دریافتی- ازش‌افزوده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2814674"/>
                  </a:ext>
                </a:extLst>
              </a:tr>
              <a:tr h="27430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مالیات و عوارض پرداختی- ارزش افزوده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درآمد فروش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پیش پرداخت خرید کالا- سلف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وجه نقد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8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1678766"/>
                  </a:ext>
                </a:extLst>
              </a:tr>
              <a:tr h="628384">
                <a:tc rowSpan="2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تسویه نقدی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 قیمت 128 ریال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پیش دریافت قرارداد سلف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موجودی کالا- تفاوت ناشی از قراردادهای سلف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28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36304238"/>
                  </a:ext>
                </a:extLst>
              </a:tr>
              <a:tr h="38916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وجه نقد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پیش پرداخت خرید کالا- سلف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ناشی از معاملات سلف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28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3680281"/>
                  </a:ext>
                </a:extLst>
              </a:tr>
              <a:tr h="628384">
                <a:tc rowSpan="2"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اعمال اختیار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خرید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 قیمت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130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ریال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تسهیلات مالی- سلف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موجودی کالا- تفاوت ناشی از قراردادهای سلف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130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5885968"/>
                  </a:ext>
                </a:extLst>
              </a:tr>
              <a:tr h="35870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وجه نقد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پیش‌پرداخت خرید کالا- سلف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سود ناشی از معاملات سلف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317" marR="6831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23132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02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44" name="Diagram 43"/>
          <p:cNvGraphicFramePr/>
          <p:nvPr>
            <p:extLst>
              <p:ext uri="{D42A27DB-BD31-4B8C-83A1-F6EECF244321}">
                <p14:modId xmlns:p14="http://schemas.microsoft.com/office/powerpoint/2010/main" val="1639317510"/>
              </p:ext>
            </p:extLst>
          </p:nvPr>
        </p:nvGraphicFramePr>
        <p:xfrm>
          <a:off x="2170974" y="2519528"/>
          <a:ext cx="8458200" cy="3576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Title 22"/>
          <p:cNvSpPr>
            <a:spLocks noGrp="1"/>
          </p:cNvSpPr>
          <p:nvPr>
            <p:ph type="title"/>
          </p:nvPr>
        </p:nvSpPr>
        <p:spPr>
          <a:xfrm>
            <a:off x="1219200" y="0"/>
            <a:ext cx="10515600" cy="694267"/>
          </a:xfrm>
        </p:spPr>
        <p:txBody>
          <a:bodyPr/>
          <a:lstStyle/>
          <a:p>
            <a:pPr marL="0" indent="0" algn="r" defTabSz="685800">
              <a:defRPr/>
            </a:pPr>
            <a:r>
              <a:rPr lang="fa-IR" altLang="fa-IR" dirty="0" smtClean="0"/>
              <a:t>قرارداد سلف و انگیزه معامله‌گران</a:t>
            </a:r>
            <a:endParaRPr lang="en-US" altLang="fa-IR" dirty="0"/>
          </a:p>
        </p:txBody>
      </p:sp>
      <p:sp>
        <p:nvSpPr>
          <p:cNvPr id="23" name="Rectangle 22"/>
          <p:cNvSpPr/>
          <p:nvPr/>
        </p:nvSpPr>
        <p:spPr>
          <a:xfrm>
            <a:off x="762000" y="914400"/>
            <a:ext cx="10515600" cy="1384995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1"/>
            <a:r>
              <a:rPr lang="fa-IR" sz="2800" kern="0" dirty="0" smtClean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قراردادی </a:t>
            </a:r>
            <a:r>
              <a:rPr lang="fa-IR" sz="2800" kern="0" dirty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است که براساس آن مقدار معینی از دارایی پایه با مشخصات </a:t>
            </a:r>
            <a:r>
              <a:rPr lang="fa-IR" sz="2800" kern="0" dirty="0" smtClean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تعیین شده به </a:t>
            </a:r>
            <a:r>
              <a:rPr lang="fa-IR" sz="2800" kern="0" dirty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فروش می­رسد </a:t>
            </a:r>
            <a:r>
              <a:rPr lang="fa-IR" sz="2800" kern="0" dirty="0">
                <a:solidFill>
                  <a:sysClr val="windowText" lastClr="000000"/>
                </a:solidFill>
                <a:ea typeface="Calibri" panose="020F0502020204030204" pitchFamily="34" charset="0"/>
                <a:cs typeface="B Nazanin" panose="00000400000000000000" pitchFamily="2" charset="-78"/>
              </a:rPr>
              <a:t>به نحوی که خریدار وجه قرارداد را بعد از انعقاد قرارداد به صورت نقدی پرداخت نموده و دارایی پایه نیز در سررسید مشخصی در آینده توسط فروشنده به خریدار تحویل داده </a:t>
            </a:r>
            <a:r>
              <a:rPr lang="fa-IR" sz="2800" kern="0" dirty="0" smtClean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می‌شود.</a:t>
            </a:r>
            <a:endParaRPr lang="fa-IR" sz="2800" kern="0" dirty="0">
              <a:solidFill>
                <a:sysClr val="windowText" lastClr="000000"/>
              </a:solidFill>
              <a:latin typeface="Calibri" panose="020F0502020204030204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8273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4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a-IR" dirty="0" smtClean="0"/>
              <a:t>ثبت حسابداری اوراق سلف موازی استاندارد</a:t>
            </a:r>
            <a:endParaRPr lang="fa-IR" dirty="0"/>
          </a:p>
        </p:txBody>
      </p:sp>
      <p:sp>
        <p:nvSpPr>
          <p:cNvPr id="12" name="Rectangle 11"/>
          <p:cNvSpPr/>
          <p:nvPr/>
        </p:nvSpPr>
        <p:spPr>
          <a:xfrm>
            <a:off x="61546" y="841351"/>
            <a:ext cx="11506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0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ثبت اوراق سلف موازی استاندارد </a:t>
            </a:r>
            <a:r>
              <a:rPr lang="fa-IR" sz="2000" b="1" spc="-40" dirty="0">
                <a:solidFill>
                  <a:srgbClr val="FF0000"/>
                </a:solidFill>
                <a:latin typeface="Constantia"/>
                <a:cs typeface="B Nazanin" panose="00000400000000000000" pitchFamily="2" charset="-78"/>
              </a:rPr>
              <a:t>همراه با اختیارات فروش با اعمال قیمت 125 و اختیار خرید با قیمت 130 </a:t>
            </a:r>
            <a:r>
              <a:rPr lang="fa-IR" sz="2000" spc="-40" dirty="0" smtClean="0">
                <a:solidFill>
                  <a:prstClr val="black"/>
                </a:solidFill>
                <a:latin typeface="Constantia"/>
                <a:cs typeface="B Nazanin" panose="00000400000000000000" pitchFamily="2" charset="-78"/>
              </a:rPr>
              <a:t>با فرض تحویل کالا یا تسویه نقدی</a:t>
            </a:r>
            <a:endParaRPr lang="fa-IR" sz="2000" dirty="0">
              <a:solidFill>
                <a:srgbClr val="FF0000"/>
              </a:solidFill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27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447127"/>
              </p:ext>
            </p:extLst>
          </p:nvPr>
        </p:nvGraphicFramePr>
        <p:xfrm>
          <a:off x="838200" y="1295400"/>
          <a:ext cx="10048336" cy="5296535"/>
        </p:xfrm>
        <a:graphic>
          <a:graphicData uri="http://schemas.openxmlformats.org/drawingml/2006/table">
            <a:tbl>
              <a:tblPr rtl="1" firstRow="1" firstCol="1" bandRow="1"/>
              <a:tblGrid>
                <a:gridCol w="1555717">
                  <a:extLst>
                    <a:ext uri="{9D8B030D-6E8A-4147-A177-3AD203B41FA5}">
                      <a16:colId xmlns:a16="http://schemas.microsoft.com/office/drawing/2014/main" xmlns="" val="2591286923"/>
                    </a:ext>
                  </a:extLst>
                </a:gridCol>
                <a:gridCol w="3111207">
                  <a:extLst>
                    <a:ext uri="{9D8B030D-6E8A-4147-A177-3AD203B41FA5}">
                      <a16:colId xmlns:a16="http://schemas.microsoft.com/office/drawing/2014/main" xmlns="" val="3176158651"/>
                    </a:ext>
                  </a:extLst>
                </a:gridCol>
                <a:gridCol w="644664">
                  <a:extLst>
                    <a:ext uri="{9D8B030D-6E8A-4147-A177-3AD203B41FA5}">
                      <a16:colId xmlns:a16="http://schemas.microsoft.com/office/drawing/2014/main" xmlns="" val="1455621963"/>
                    </a:ext>
                  </a:extLst>
                </a:gridCol>
                <a:gridCol w="547236">
                  <a:extLst>
                    <a:ext uri="{9D8B030D-6E8A-4147-A177-3AD203B41FA5}">
                      <a16:colId xmlns:a16="http://schemas.microsoft.com/office/drawing/2014/main" xmlns="" val="3821095904"/>
                    </a:ext>
                  </a:extLst>
                </a:gridCol>
                <a:gridCol w="2971750">
                  <a:extLst>
                    <a:ext uri="{9D8B030D-6E8A-4147-A177-3AD203B41FA5}">
                      <a16:colId xmlns:a16="http://schemas.microsoft.com/office/drawing/2014/main" xmlns="" val="804192339"/>
                    </a:ext>
                  </a:extLst>
                </a:gridCol>
                <a:gridCol w="491706">
                  <a:extLst>
                    <a:ext uri="{9D8B030D-6E8A-4147-A177-3AD203B41FA5}">
                      <a16:colId xmlns:a16="http://schemas.microsoft.com/office/drawing/2014/main" xmlns="" val="1329585848"/>
                    </a:ext>
                  </a:extLst>
                </a:gridCol>
                <a:gridCol w="726056">
                  <a:extLst>
                    <a:ext uri="{9D8B030D-6E8A-4147-A177-3AD203B41FA5}">
                      <a16:colId xmlns:a16="http://schemas.microsoft.com/office/drawing/2014/main" xmlns="" val="3612145634"/>
                    </a:ext>
                  </a:extLst>
                </a:gridCol>
              </a:tblGrid>
              <a:tr h="234396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رویداد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عرضه‌کننده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خریدار نهایی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7025785"/>
                  </a:ext>
                </a:extLst>
              </a:tr>
              <a:tr h="161151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انتشار اولیه اوراق سلف با قیمت 100 ریال </a:t>
                      </a:r>
                      <a:r>
                        <a:rPr lang="fa-IR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(1/10/01*13)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سرمایه‌گذاری در اوراق سلف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7455378"/>
                  </a:ext>
                </a:extLst>
              </a:tr>
              <a:tr h="16115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تسهیلات مالی –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 وجه نقد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7765504"/>
                  </a:ext>
                </a:extLst>
              </a:tr>
              <a:tr h="161151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تعدیلات پایان دوره مالی ارزش روز اوراق 114 </a:t>
                      </a:r>
                      <a:r>
                        <a:rPr lang="fa-IR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(1/12/29*13)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سود دریافتی بابت اوراق سلف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93513829"/>
                  </a:ext>
                </a:extLst>
              </a:tr>
              <a:tr h="16115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ذخیره هزینه مالی تسهیلات مالی-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سود سرمایه‌گذاری در اوراق سلف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87644663"/>
                  </a:ext>
                </a:extLst>
              </a:tr>
              <a:tr h="644603"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تحویل کالا با قیمت 128 ریال </a:t>
                      </a:r>
                      <a:r>
                        <a:rPr lang="fa-IR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(2/03/31*13)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 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تسهیلات مالی- سلف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ذخیره هزینه مالی تسهیلات مالی – سلف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10/24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موجودی کالا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مالیات و عوارض دریافتی- ازش‌افزوده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10/24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5749836"/>
                  </a:ext>
                </a:extLst>
              </a:tr>
              <a:tr h="64460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مالیات و عوارض پرداختی- ارزش افزوده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درآمد فروش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10/24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سرمایه‌گذاری در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سود دریافتی بابت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سود سرمایه‌گذاری در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وجه نقد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15/5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10/24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182389"/>
                  </a:ext>
                </a:extLst>
              </a:tr>
              <a:tr h="483453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تسویه نقدی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 قیمت 128 ریال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(2/03/31*13)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تسهیلات مالی سلف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ذخیره هزینه مالی تسهیلات مالی – سلف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07675588"/>
                  </a:ext>
                </a:extLst>
              </a:tr>
              <a:tr h="266065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وجه نقد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128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سرمایه‌گذاری در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دریافتی بابت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سرمایه‌گذاری در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15/5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4327869"/>
                  </a:ext>
                </a:extLst>
              </a:tr>
              <a:tr h="144145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اعمال اختیار فروش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 قیمت 125 ریال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(2/03/31*13)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تسهیلات مالی -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ذخیره هزینه مالی تسهیلات مالی –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11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125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2864545"/>
                  </a:ext>
                </a:extLst>
              </a:tr>
              <a:tr h="38416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وجه نقد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125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سرمایه‌گذاری در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دریافتی بابت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سرمایه‌گذاری در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3247222"/>
                  </a:ext>
                </a:extLst>
              </a:tr>
              <a:tr h="205105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اعمال اختیار خرید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 قیمت 130 ریال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(2/03/31*13)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تسهیلات مالی -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ذخیره هزینه مالی تسهیلات مالی –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هزینه مالی تسهیلات مالی – سلف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16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وجه نقد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130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4584964"/>
                  </a:ext>
                </a:extLst>
              </a:tr>
              <a:tr h="48345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وجه نقد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130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  سرمایه‌گذاری در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دریافتی بابت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   سود سرمایه‌گذاری در اوراق سلف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100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12/5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17/5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0416" marR="404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23720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42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>
              <a:lumMod val="85000"/>
              <a:lumOff val="15000"/>
            </a:schemeClr>
          </a:fgClr>
          <a:bgClr>
            <a:srgbClr val="56180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b="1" dirty="0" smtClean="0">
                <a:latin typeface="+mn-lt"/>
                <a:cs typeface="B Titr" pitchFamily="2" charset="-78"/>
              </a:rPr>
              <a:t>با سپاس از توجه شما</a:t>
            </a:r>
            <a:endParaRPr lang="en-US" b="1" dirty="0" smtClean="0">
              <a:latin typeface="+mn-lt"/>
              <a:cs typeface="B Titr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835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4776451" y="1600200"/>
            <a:ext cx="1992054" cy="1105322"/>
          </a:xfrm>
          <a:prstGeom prst="roundRect">
            <a:avLst/>
          </a:prstGeom>
          <a:solidFill>
            <a:srgbClr val="D3EAF5"/>
          </a:solidFill>
          <a:ln>
            <a:solidFill>
              <a:srgbClr val="00B0F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685800">
              <a:defRPr/>
            </a:pPr>
            <a:r>
              <a:rPr lang="fa-IR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دریافت ثمن قرارداد توسط تولیدکننده (یکم مهر ماه)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263415" y="2686582"/>
            <a:ext cx="903620" cy="1373695"/>
            <a:chOff x="3346131" y="4561863"/>
            <a:chExt cx="754541" cy="1279599"/>
          </a:xfrm>
        </p:grpSpPr>
        <p:sp>
          <p:nvSpPr>
            <p:cNvPr id="27" name="Up Arrow 26"/>
            <p:cNvSpPr/>
            <p:nvPr/>
          </p:nvSpPr>
          <p:spPr>
            <a:xfrm>
              <a:off x="3346131" y="4561863"/>
              <a:ext cx="754541" cy="1264092"/>
            </a:xfrm>
            <a:prstGeom prst="upArrow">
              <a:avLst/>
            </a:prstGeom>
            <a:solidFill>
              <a:srgbClr val="9966FF"/>
            </a:solidFill>
            <a:ln>
              <a:solidFill>
                <a:srgbClr val="33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800">
                <a:defRPr/>
              </a:pPr>
              <a:endParaRPr lang="fa-IR" sz="135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1624" y="4936498"/>
              <a:ext cx="381000" cy="904964"/>
            </a:xfrm>
            <a:prstGeom prst="rect">
              <a:avLst/>
            </a:prstGeom>
          </p:spPr>
        </p:pic>
      </p:grpSp>
      <p:sp>
        <p:nvSpPr>
          <p:cNvPr id="29" name="Rounded Rectangle 28"/>
          <p:cNvSpPr/>
          <p:nvPr/>
        </p:nvSpPr>
        <p:spPr>
          <a:xfrm>
            <a:off x="8686800" y="1600200"/>
            <a:ext cx="1969208" cy="1086382"/>
          </a:xfrm>
          <a:prstGeom prst="roundRect">
            <a:avLst/>
          </a:prstGeom>
          <a:solidFill>
            <a:srgbClr val="FFF2B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fa-IR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تحویل کالا توسط فروشنده به خریدار</a:t>
            </a:r>
          </a:p>
          <a:p>
            <a:pPr algn="ctr" defTabSz="685800">
              <a:defRPr/>
            </a:pPr>
            <a:r>
              <a:rPr lang="fa-IR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(30 آذر ماه)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220200" y="2667000"/>
            <a:ext cx="911453" cy="1367017"/>
            <a:chOff x="9153294" y="2392477"/>
            <a:chExt cx="761082" cy="1321176"/>
          </a:xfrm>
        </p:grpSpPr>
        <p:sp>
          <p:nvSpPr>
            <p:cNvPr id="30" name="Up Arrow 29"/>
            <p:cNvSpPr/>
            <p:nvPr/>
          </p:nvSpPr>
          <p:spPr>
            <a:xfrm rot="10800000">
              <a:off x="9153294" y="2392477"/>
              <a:ext cx="708200" cy="1321176"/>
            </a:xfrm>
            <a:prstGeom prst="upArrow">
              <a:avLst/>
            </a:prstGeom>
            <a:solidFill>
              <a:srgbClr val="FF33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800">
                <a:defRPr/>
              </a:pPr>
              <a:endParaRPr lang="fa-IR" sz="135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8410" y="2480839"/>
              <a:ext cx="595966" cy="914400"/>
            </a:xfrm>
            <a:prstGeom prst="rect">
              <a:avLst/>
            </a:prstGeom>
          </p:spPr>
        </p:pic>
      </p:grpSp>
      <p:sp>
        <p:nvSpPr>
          <p:cNvPr id="33" name="Rounded Rectangle 32"/>
          <p:cNvSpPr/>
          <p:nvPr/>
        </p:nvSpPr>
        <p:spPr>
          <a:xfrm>
            <a:off x="4776450" y="4052347"/>
            <a:ext cx="1992055" cy="1169909"/>
          </a:xfrm>
          <a:prstGeom prst="roundRect">
            <a:avLst/>
          </a:prstGeom>
          <a:solidFill>
            <a:srgbClr val="D3EAF5"/>
          </a:solidFill>
          <a:ln>
            <a:solidFill>
              <a:srgbClr val="00B0F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685800">
              <a:defRPr/>
            </a:pPr>
            <a:r>
              <a:rPr lang="fa-IR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پرداخت ثمن قرارداد از سوی خریدار </a:t>
            </a:r>
            <a:endParaRPr lang="fa-IR" b="1" dirty="0" smtClean="0">
              <a:solidFill>
                <a:prstClr val="black"/>
              </a:solidFill>
              <a:latin typeface="Calibri" panose="020F0502020204030204"/>
              <a:cs typeface="B Nazanin" panose="00000400000000000000" pitchFamily="2" charset="-78"/>
            </a:endParaRPr>
          </a:p>
          <a:p>
            <a:pPr algn="ctr" defTabSz="685800">
              <a:defRPr/>
            </a:pPr>
            <a:r>
              <a:rPr lang="fa-IR" b="1" dirty="0" smtClean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(یکم مهر ماه)</a:t>
            </a:r>
            <a:endParaRPr lang="fa-IR" b="1" dirty="0">
              <a:solidFill>
                <a:prstClr val="black"/>
              </a:solidFill>
              <a:latin typeface="Calibri" panose="020F0502020204030204"/>
              <a:cs typeface="B Nazanin" panose="00000400000000000000" pitchFamily="2" charset="-78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6768505" y="2167635"/>
            <a:ext cx="1951783" cy="24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864149" y="2193436"/>
            <a:ext cx="1683834" cy="33797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1600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مدت قرارداد </a:t>
            </a:r>
            <a:r>
              <a:rPr lang="fa-IR" sz="1600" b="1" dirty="0" smtClean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3 </a:t>
            </a:r>
            <a:r>
              <a:rPr lang="fa-IR" sz="1600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ماه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720289" y="4044417"/>
            <a:ext cx="1935720" cy="1185769"/>
          </a:xfrm>
          <a:prstGeom prst="roundRect">
            <a:avLst/>
          </a:prstGeom>
          <a:solidFill>
            <a:srgbClr val="FFF2B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fa-IR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تحویل گرفتن کالا توسط خریدار</a:t>
            </a:r>
          </a:p>
          <a:p>
            <a:pPr algn="ctr" defTabSz="685800">
              <a:defRPr/>
            </a:pPr>
            <a:r>
              <a:rPr lang="fa-IR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rPr>
              <a:t>(30 آذر‌ ماه)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075019" y="1648786"/>
            <a:ext cx="2851047" cy="3124200"/>
            <a:chOff x="430555" y="3837451"/>
            <a:chExt cx="2227024" cy="2351635"/>
          </a:xfrm>
        </p:grpSpPr>
        <p:sp>
          <p:nvSpPr>
            <p:cNvPr id="2" name="Rectangle 1"/>
            <p:cNvSpPr/>
            <p:nvPr/>
          </p:nvSpPr>
          <p:spPr>
            <a:xfrm>
              <a:off x="444368" y="4201419"/>
              <a:ext cx="2023578" cy="159332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24" name="Pentagon 23"/>
            <p:cNvSpPr/>
            <p:nvPr/>
          </p:nvSpPr>
          <p:spPr>
            <a:xfrm>
              <a:off x="457200" y="3837451"/>
              <a:ext cx="2200379" cy="363192"/>
            </a:xfrm>
            <a:prstGeom prst="homePlat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800">
                <a:defRPr/>
              </a:pPr>
              <a:r>
                <a:rPr lang="fa-IR" sz="2000" b="1" dirty="0">
                  <a:solidFill>
                    <a:prstClr val="black"/>
                  </a:solidFill>
                  <a:latin typeface="Calibri" panose="020F0502020204030204"/>
                  <a:cs typeface="B Nazanin" panose="00000400000000000000" pitchFamily="2" charset="-78"/>
                </a:rPr>
                <a:t>تولیدکننده مواد اولیه</a:t>
              </a:r>
            </a:p>
          </p:txBody>
        </p:sp>
        <p:sp>
          <p:nvSpPr>
            <p:cNvPr id="25" name="Pentagon 24"/>
            <p:cNvSpPr/>
            <p:nvPr/>
          </p:nvSpPr>
          <p:spPr>
            <a:xfrm>
              <a:off x="430555" y="5795516"/>
              <a:ext cx="2227024" cy="393570"/>
            </a:xfrm>
            <a:prstGeom prst="homePlat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685800">
                <a:defRPr/>
              </a:pPr>
              <a:r>
                <a:rPr lang="fa-IR" sz="2000" b="1" dirty="0">
                  <a:solidFill>
                    <a:prstClr val="black"/>
                  </a:solidFill>
                  <a:latin typeface="Calibri" panose="020F0502020204030204"/>
                  <a:cs typeface="B Nazanin" panose="00000400000000000000" pitchFamily="2" charset="-78"/>
                </a:rPr>
                <a:t>خریدار مواد اولیه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1620831" y="4587878"/>
              <a:ext cx="854043" cy="633092"/>
            </a:xfrm>
            <a:prstGeom prst="rect">
              <a:avLst/>
            </a:prstGeom>
          </p:spPr>
        </p:pic>
        <p:sp>
          <p:nvSpPr>
            <p:cNvPr id="46" name="Rounded Rectangle 45"/>
            <p:cNvSpPr/>
            <p:nvPr/>
          </p:nvSpPr>
          <p:spPr>
            <a:xfrm>
              <a:off x="457200" y="4419600"/>
              <a:ext cx="1187610" cy="978027"/>
            </a:xfrm>
            <a:prstGeom prst="roundRect">
              <a:avLst/>
            </a:prstGeom>
            <a:solidFill>
              <a:srgbClr val="D3EAF5"/>
            </a:soli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defTabSz="685800" rtl="1">
                <a:defRPr/>
              </a:pPr>
              <a:r>
                <a:rPr lang="fa-IR" sz="1600" b="1" dirty="0">
                  <a:solidFill>
                    <a:prstClr val="black"/>
                  </a:solidFill>
                  <a:latin typeface="Calibri" panose="020F0502020204030204"/>
                  <a:cs typeface="B Nazanin" panose="00000400000000000000" pitchFamily="2" charset="-78"/>
                </a:rPr>
                <a:t>زمان انعقاد قرارداد </a:t>
              </a:r>
            </a:p>
            <a:p>
              <a:pPr algn="ctr" defTabSz="685800" rtl="1">
                <a:defRPr/>
              </a:pPr>
              <a:r>
                <a:rPr lang="fa-IR" sz="1600" b="1" dirty="0" smtClean="0">
                  <a:solidFill>
                    <a:prstClr val="black"/>
                  </a:solidFill>
                  <a:latin typeface="Calibri" panose="020F0502020204030204"/>
                  <a:cs typeface="B Nazanin" panose="00000400000000000000" pitchFamily="2" charset="-78"/>
                </a:rPr>
                <a:t>(یکم مهرماه)</a:t>
              </a:r>
              <a:endParaRPr lang="fa-IR" sz="1600" b="1" dirty="0">
                <a:solidFill>
                  <a:prstClr val="black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sp>
        <p:nvSpPr>
          <p:cNvPr id="22" name="Title 22"/>
          <p:cNvSpPr>
            <a:spLocks noGrp="1"/>
          </p:cNvSpPr>
          <p:nvPr>
            <p:ph type="title"/>
          </p:nvPr>
        </p:nvSpPr>
        <p:spPr>
          <a:xfrm>
            <a:off x="1219200" y="0"/>
            <a:ext cx="10515600" cy="694267"/>
          </a:xfrm>
        </p:spPr>
        <p:txBody>
          <a:bodyPr/>
          <a:lstStyle/>
          <a:p>
            <a:pPr marL="0" indent="0" algn="r" defTabSz="685800">
              <a:defRPr/>
            </a:pPr>
            <a:r>
              <a:rPr lang="fa-IR" altLang="fa-IR" dirty="0" smtClean="0"/>
              <a:t>فرایند انعقاد قرارداد سلف</a:t>
            </a:r>
            <a:endParaRPr lang="en-US" altLang="fa-IR" dirty="0"/>
          </a:p>
        </p:txBody>
      </p:sp>
      <p:sp>
        <p:nvSpPr>
          <p:cNvPr id="2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2536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3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148148" y="2481281"/>
            <a:ext cx="6400800" cy="0"/>
          </a:xfrm>
          <a:prstGeom prst="straightConnector1">
            <a:avLst/>
          </a:prstGeom>
          <a:ln w="57150">
            <a:solidFill>
              <a:srgbClr val="28282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81952" y="2938790"/>
            <a:ext cx="6477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A</a:t>
            </a:r>
            <a:endParaRPr lang="fa-IR" sz="4800" dirty="0">
              <a:solidFill>
                <a:srgbClr val="282828"/>
              </a:solidFill>
              <a:latin typeface="Cooper Black" pitchFamily="18" charset="0"/>
              <a:cs typeface="B Nazanin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0678" y="2472393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0</a:t>
            </a:r>
            <a:endParaRPr lang="fa-I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96400" y="2677180"/>
            <a:ext cx="685800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000" b="1" dirty="0" smtClean="0">
                <a:latin typeface="Times New Roman" pitchFamily="18" charset="0"/>
                <a:cs typeface="B Nazanin" panose="00000400000000000000" pitchFamily="2" charset="-78"/>
              </a:rPr>
              <a:t>سه ماه بعد</a:t>
            </a:r>
            <a:endParaRPr lang="fa-IR" sz="200" b="1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4253048" y="3796114"/>
            <a:ext cx="4191000" cy="2248285"/>
          </a:xfrm>
          <a:prstGeom prst="vertic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73393" y="3713710"/>
            <a:ext cx="150415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قرارداد سلف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2697" y="4253553"/>
            <a:ext cx="168585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مقدار مشخصی از کالا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34228" y="4895658"/>
            <a:ext cx="12110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سررسید معین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03335" y="5418678"/>
            <a:ext cx="12419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به قیمت معین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6045" y="4251392"/>
            <a:ext cx="13149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یک تُن میلگرد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44517" y="5469933"/>
            <a:ext cx="165380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400" dirty="0" smtClean="0">
                <a:cs typeface="B Nazanin" pitchFamily="2" charset="-78"/>
              </a:rPr>
              <a:t>35/000/000</a:t>
            </a:r>
            <a:r>
              <a:rPr lang="fa-IR" dirty="0" smtClean="0">
                <a:cs typeface="B Nazanin" pitchFamily="2" charset="-78"/>
              </a:rPr>
              <a:t> تومان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9038" y="4920257"/>
            <a:ext cx="9347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 smtClean="0">
                <a:latin typeface="+mn-lt"/>
                <a:cs typeface="B Nazanin" pitchFamily="2" charset="-78"/>
              </a:rPr>
              <a:t>3 ماه بعد</a:t>
            </a:r>
            <a:endParaRPr lang="fa-IR" dirty="0">
              <a:latin typeface="+mn-lt"/>
              <a:cs typeface="B Nazanin" pitchFamily="2" charset="-78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6477000" y="4419600"/>
            <a:ext cx="286578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5" descr="C:\Users\fouladifar.a\Desktop\9c4eEggz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579" y="1284306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297353" y="1685327"/>
            <a:ext cx="1485900" cy="369332"/>
          </a:xfrm>
          <a:prstGeom prst="rect">
            <a:avLst/>
          </a:prstGeom>
          <a:solidFill>
            <a:srgbClr val="FFB9B9"/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فروشنده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97353" y="3028572"/>
            <a:ext cx="14859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خریدار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890966" y="2354538"/>
            <a:ext cx="70083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b="1">
                <a:cs typeface="B Nazanin" pitchFamily="2" charset="-78"/>
              </a:defRPr>
            </a:lvl1pPr>
          </a:lstStyle>
          <a:p>
            <a:r>
              <a:rPr lang="fa-IR" dirty="0"/>
              <a:t>تحویل</a:t>
            </a:r>
            <a:endParaRPr lang="en-US" dirty="0"/>
          </a:p>
        </p:txBody>
      </p:sp>
      <p:pic>
        <p:nvPicPr>
          <p:cNvPr id="29" name="Picture 2" descr="C:\Users\fouladifar.a\Desktop\rebar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898" y="1056461"/>
            <a:ext cx="595300" cy="5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spc="50" dirty="0" smtClean="0"/>
              <a:t>فرایند انجام معاملات </a:t>
            </a:r>
            <a:r>
              <a:rPr lang="fa-IR" spc="50" dirty="0"/>
              <a:t>سلف</a:t>
            </a:r>
            <a:endParaRPr lang="en-US" altLang="fa-IR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768358" y="2082678"/>
            <a:ext cx="854043" cy="94324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9973" y="3508145"/>
            <a:ext cx="1175631" cy="1149793"/>
          </a:xfrm>
          <a:prstGeom prst="rect">
            <a:avLst/>
          </a:prstGeom>
        </p:spPr>
      </p:pic>
      <p:sp>
        <p:nvSpPr>
          <p:cNvPr id="3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6477000" y="5638800"/>
            <a:ext cx="286578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477000" y="5029200"/>
            <a:ext cx="286578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3374675" y="2855158"/>
            <a:ext cx="1327134" cy="576819"/>
            <a:chOff x="3374675" y="2855158"/>
            <a:chExt cx="1327134" cy="576819"/>
          </a:xfrm>
        </p:grpSpPr>
        <p:pic>
          <p:nvPicPr>
            <p:cNvPr id="28" name="Picture 3" descr="C:\Users\fouladifar.a\Desktop\Large_Transparent_100_Dollars Bills_PNG_Clipart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675" y="2855158"/>
              <a:ext cx="635608" cy="573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3657600" y="3124200"/>
              <a:ext cx="1044209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400" dirty="0" smtClean="0">
                  <a:cs typeface="B Nazanin" pitchFamily="2" charset="-78"/>
                </a:rPr>
                <a:t>35/000/000</a:t>
              </a:r>
              <a:endParaRPr lang="fa-IR" dirty="0">
                <a:cs typeface="B Nazanin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0136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80626E-17 4.44444E-6 L 0.03307 -0.03542 C 0.04792 -0.05116 0.04792 -0.125 0.0332 -0.16875 L 7.80626E-17 -0.26667 " pathEditMode="relative" rAng="19740000" ptsTypes="AAAA">
                                      <p:cBhvr>
                                        <p:cTn id="7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0.05578 L 0.03646 -0.05578 C 0.05273 -0.05578 0.07292 0.03241 0.07292 0.1044 L 0.07292 0.26528 " pathEditMode="relative" rAng="0" ptsTypes="AAAA">
                                      <p:cBhvr>
                                        <p:cTn id="10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5" grpId="0" animBg="1"/>
      <p:bldP spid="6" grpId="0"/>
      <p:bldP spid="11" grpId="0"/>
      <p:bldP spid="12" grpId="0"/>
      <p:bldP spid="13" grpId="0"/>
      <p:bldP spid="14" grpId="0"/>
      <p:bldP spid="15" grpId="0"/>
      <p:bldP spid="16" grpId="0"/>
      <p:bldP spid="22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ABAE7-1AE9-4F61-B8D1-C7ED952EFEF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1389976" y="4018586"/>
            <a:ext cx="4307077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1"/>
            <a:r>
              <a:rPr lang="fa-IR" kern="0" dirty="0" smtClean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قراردادی </a:t>
            </a:r>
            <a:r>
              <a:rPr lang="fa-IR" kern="0" dirty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است </a:t>
            </a:r>
            <a:r>
              <a:rPr lang="fa-IR" kern="0" dirty="0" smtClean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که براساس آن خریدار می‌تواند معادل دارایی پایه خریداری شده را به شخص ثالث قبل از سررسید مطابق دستورالعمل بورس کالای ایران واگذار نماید.</a:t>
            </a:r>
          </a:p>
        </p:txBody>
      </p:sp>
      <p:grpSp>
        <p:nvGrpSpPr>
          <p:cNvPr id="107" name="Group 106"/>
          <p:cNvGrpSpPr/>
          <p:nvPr/>
        </p:nvGrpSpPr>
        <p:grpSpPr>
          <a:xfrm>
            <a:off x="5831855" y="841414"/>
            <a:ext cx="4800599" cy="1201753"/>
            <a:chOff x="3354590" y="934734"/>
            <a:chExt cx="4800599" cy="1658668"/>
          </a:xfrm>
        </p:grpSpPr>
        <p:sp>
          <p:nvSpPr>
            <p:cNvPr id="49" name="Rounded Rectangle 48"/>
            <p:cNvSpPr/>
            <p:nvPr/>
          </p:nvSpPr>
          <p:spPr>
            <a:xfrm>
              <a:off x="4549067" y="1942742"/>
              <a:ext cx="2411645" cy="65066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b="1" kern="0" dirty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عدم وجود بازار </a:t>
              </a:r>
              <a:r>
                <a:rPr lang="fa-IR" b="1" kern="0" dirty="0" smtClean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ثانویه</a:t>
              </a:r>
              <a:endParaRPr lang="en-US" b="1" kern="0" dirty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51" name="Down Arrow 50"/>
            <p:cNvSpPr/>
            <p:nvPr/>
          </p:nvSpPr>
          <p:spPr>
            <a:xfrm>
              <a:off x="5594042" y="1510581"/>
              <a:ext cx="342301" cy="429884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a-IR" kern="0">
                <a:solidFill>
                  <a:sysClr val="window" lastClr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354590" y="934734"/>
              <a:ext cx="4800599" cy="58986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solidFill>
                <a:srgbClr val="FFD1D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1"/>
              <a:r>
                <a:rPr lang="fa-IR" sz="2400" dirty="0" smtClean="0">
                  <a:cs typeface="B Nazanin" panose="00000400000000000000" pitchFamily="2" charset="-78"/>
                </a:rPr>
                <a:t>محدودیت‌های </a:t>
              </a:r>
              <a:r>
                <a:rPr lang="fa-IR" sz="2400" dirty="0">
                  <a:cs typeface="B Nazanin" panose="00000400000000000000" pitchFamily="2" charset="-78"/>
                </a:rPr>
                <a:t>قرارداد سلف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7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spc="50" dirty="0" smtClean="0"/>
              <a:t>محدودیت قرارداد سلف و مطرح شدن قرارداد </a:t>
            </a:r>
            <a:r>
              <a:rPr lang="fa-IR" spc="50" dirty="0"/>
              <a:t>سلف موازی استاندارد</a:t>
            </a:r>
            <a:endParaRPr lang="en-US" altLang="fa-IR" dirty="0"/>
          </a:p>
        </p:txBody>
      </p:sp>
      <p:grpSp>
        <p:nvGrpSpPr>
          <p:cNvPr id="110" name="Group 109"/>
          <p:cNvGrpSpPr/>
          <p:nvPr/>
        </p:nvGrpSpPr>
        <p:grpSpPr>
          <a:xfrm>
            <a:off x="5352588" y="2043166"/>
            <a:ext cx="5523984" cy="1293273"/>
            <a:chOff x="3861542" y="1931833"/>
            <a:chExt cx="5523984" cy="1397831"/>
          </a:xfrm>
        </p:grpSpPr>
        <p:sp>
          <p:nvSpPr>
            <p:cNvPr id="54" name="Rounded Rectangle 53"/>
            <p:cNvSpPr/>
            <p:nvPr/>
          </p:nvSpPr>
          <p:spPr>
            <a:xfrm>
              <a:off x="5941009" y="2499366"/>
              <a:ext cx="1600201" cy="789377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a-IR" sz="1400" b="1" kern="0" dirty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مشکل نقد شوندگی</a:t>
              </a:r>
              <a:endParaRPr lang="en-US" sz="1400" b="1" kern="0" dirty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cxnSp>
          <p:nvCxnSpPr>
            <p:cNvPr id="12" name="Straight Arrow Connector 11"/>
            <p:cNvCxnSpPr>
              <a:stCxn id="49" idx="2"/>
              <a:endCxn id="54" idx="0"/>
            </p:cNvCxnSpPr>
            <p:nvPr/>
          </p:nvCxnSpPr>
          <p:spPr>
            <a:xfrm>
              <a:off x="6741109" y="1931833"/>
              <a:ext cx="1" cy="56753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49" idx="2"/>
              <a:endCxn id="35" idx="0"/>
            </p:cNvCxnSpPr>
            <p:nvPr/>
          </p:nvCxnSpPr>
          <p:spPr>
            <a:xfrm>
              <a:off x="6741109" y="1931833"/>
              <a:ext cx="1777642" cy="56753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7651976" y="2499366"/>
              <a:ext cx="1733550" cy="795950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a-IR" sz="1400" b="1" kern="0" dirty="0" smtClean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عدم امکان عکس العمل  نسبت به تغییر قیمت</a:t>
              </a:r>
              <a:endParaRPr lang="en-US" sz="1400" b="1" kern="0" dirty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cxnSp>
          <p:nvCxnSpPr>
            <p:cNvPr id="36" name="Straight Arrow Connector 35"/>
            <p:cNvCxnSpPr>
              <a:stCxn id="49" idx="2"/>
              <a:endCxn id="45" idx="0"/>
            </p:cNvCxnSpPr>
            <p:nvPr/>
          </p:nvCxnSpPr>
          <p:spPr>
            <a:xfrm flipH="1">
              <a:off x="4745268" y="1931833"/>
              <a:ext cx="1995841" cy="53318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45" name="Rounded Rectangle 44"/>
            <p:cNvSpPr/>
            <p:nvPr/>
          </p:nvSpPr>
          <p:spPr>
            <a:xfrm>
              <a:off x="3861542" y="2465020"/>
              <a:ext cx="1767452" cy="864644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a-IR" sz="1400" b="1" kern="0" dirty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عدم ورود فعالان بازار مالی برای سرمایه‌گذاری</a:t>
              </a:r>
              <a:endParaRPr lang="en-US" sz="1400" b="1" kern="0" dirty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cxnSp>
          <p:nvCxnSpPr>
            <p:cNvPr id="69" name="Straight Arrow Connector 68"/>
            <p:cNvCxnSpPr>
              <a:stCxn id="45" idx="3"/>
              <a:endCxn id="54" idx="1"/>
            </p:cNvCxnSpPr>
            <p:nvPr/>
          </p:nvCxnSpPr>
          <p:spPr>
            <a:xfrm flipV="1">
              <a:off x="5628994" y="2894056"/>
              <a:ext cx="312015" cy="328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5410199" y="3328734"/>
            <a:ext cx="5466373" cy="2348514"/>
            <a:chOff x="2924025" y="3502899"/>
            <a:chExt cx="5466373" cy="2348514"/>
          </a:xfrm>
        </p:grpSpPr>
        <p:sp>
          <p:nvSpPr>
            <p:cNvPr id="52" name="Rounded Rectangle 51"/>
            <p:cNvSpPr/>
            <p:nvPr/>
          </p:nvSpPr>
          <p:spPr>
            <a:xfrm>
              <a:off x="4015380" y="4380378"/>
              <a:ext cx="3163465" cy="548077"/>
            </a:xfrm>
            <a:prstGeom prst="roundRect">
              <a:avLst/>
            </a:prstGeom>
            <a:solidFill>
              <a:srgbClr val="CCFF66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defRPr/>
              </a:pPr>
              <a:r>
                <a:rPr lang="fa-IR" sz="1600" b="1" kern="0" dirty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طراحی </a:t>
              </a:r>
              <a:r>
                <a:rPr lang="fa-IR" sz="1600" b="1" kern="0" dirty="0" smtClean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قرارداد </a:t>
              </a:r>
              <a:r>
                <a:rPr lang="fa-IR" sz="1600" b="1" kern="0" dirty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سلف </a:t>
              </a:r>
              <a:r>
                <a:rPr lang="fa-IR" sz="1600" b="1" kern="0" dirty="0" smtClean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موازی استاندارد </a:t>
              </a:r>
              <a:r>
                <a:rPr lang="en-US" sz="1100" kern="0" dirty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 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4056449" y="5363457"/>
              <a:ext cx="3163465" cy="487956"/>
            </a:xfrm>
            <a:prstGeom prst="roundRect">
              <a:avLst/>
            </a:prstGeom>
            <a:solidFill>
              <a:srgbClr val="CCFF66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auto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defRPr/>
              </a:pPr>
              <a:r>
                <a:rPr lang="fa-IR" sz="1600" b="1" kern="0" dirty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انتشار اوراق سلف </a:t>
              </a:r>
              <a:r>
                <a:rPr lang="fa-IR" sz="1600" b="1" kern="0" dirty="0" smtClean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موازی استاندارد </a:t>
              </a:r>
              <a:r>
                <a:rPr lang="en-US" sz="1100" kern="0" dirty="0">
                  <a:solidFill>
                    <a:sysClr val="windowText" lastClr="000000"/>
                  </a:solidFill>
                  <a:latin typeface="Calibri" panose="020F0502020204030204"/>
                  <a:ea typeface="Calibri" panose="020F0502020204030204" pitchFamily="34" charset="0"/>
                  <a:cs typeface="B Nazanin" panose="00000400000000000000" pitchFamily="2" charset="-78"/>
                </a:rPr>
                <a:t> </a:t>
              </a:r>
            </a:p>
          </p:txBody>
        </p:sp>
        <p:sp>
          <p:nvSpPr>
            <p:cNvPr id="95" name="Down Arrow 94"/>
            <p:cNvSpPr/>
            <p:nvPr/>
          </p:nvSpPr>
          <p:spPr>
            <a:xfrm>
              <a:off x="5075572" y="3519496"/>
              <a:ext cx="1066800" cy="887561"/>
            </a:xfrm>
            <a:prstGeom prst="downArrow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97" name="TextBox 96"/>
            <p:cNvSpPr txBox="1"/>
            <p:nvPr/>
          </p:nvSpPr>
          <p:spPr>
            <a:xfrm rot="5400000">
              <a:off x="5422739" y="3569128"/>
              <a:ext cx="430887" cy="584775"/>
            </a:xfrm>
            <a:prstGeom prst="rect">
              <a:avLst/>
            </a:prstGeom>
            <a:noFill/>
          </p:spPr>
          <p:txBody>
            <a:bodyPr vert="vert270" wrap="square" rtlCol="1">
              <a:spAutoFit/>
            </a:bodyPr>
            <a:lstStyle/>
            <a:p>
              <a:r>
                <a:rPr lang="fa-IR" sz="1600" b="1" dirty="0" smtClean="0">
                  <a:solidFill>
                    <a:srgbClr val="FF0000"/>
                  </a:solidFill>
                  <a:latin typeface="Calibri" panose="020F0502020204030204"/>
                  <a:cs typeface="B Nazanin" panose="00000400000000000000" pitchFamily="2" charset="-78"/>
                </a:rPr>
                <a:t>راهکار</a:t>
              </a:r>
              <a:endParaRPr lang="fa-IR" b="1" dirty="0"/>
            </a:p>
          </p:txBody>
        </p:sp>
        <p:sp>
          <p:nvSpPr>
            <p:cNvPr id="98" name="Down Arrow 97"/>
            <p:cNvSpPr/>
            <p:nvPr/>
          </p:nvSpPr>
          <p:spPr>
            <a:xfrm>
              <a:off x="5293070" y="4928455"/>
              <a:ext cx="595834" cy="429463"/>
            </a:xfrm>
            <a:prstGeom prst="downArrow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cxnSp>
          <p:nvCxnSpPr>
            <p:cNvPr id="100" name="Straight Connector 99"/>
            <p:cNvCxnSpPr/>
            <p:nvPr/>
          </p:nvCxnSpPr>
          <p:spPr>
            <a:xfrm flipH="1">
              <a:off x="2924025" y="3502899"/>
              <a:ext cx="5466373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377594" y="5110104"/>
            <a:ext cx="4307269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1"/>
            <a:r>
              <a:rPr lang="fa-IR" kern="0" dirty="0" smtClean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ابزار </a:t>
            </a:r>
            <a:r>
              <a:rPr lang="fa-IR" kern="0" dirty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تأمین مالی است که بر مبنای قرارداد سلف موازی استاندارد منتشر </a:t>
            </a:r>
            <a:r>
              <a:rPr lang="fa-IR" kern="0" dirty="0" smtClean="0">
                <a:solidFill>
                  <a:sysClr val="windowText" lastClr="000000"/>
                </a:solidFill>
                <a:latin typeface="Calibri" panose="020F0502020204030204"/>
                <a:ea typeface="Calibri" panose="020F0502020204030204" pitchFamily="34" charset="0"/>
                <a:cs typeface="B Nazanin" panose="00000400000000000000" pitchFamily="2" charset="-78"/>
              </a:rPr>
              <a:t>می‌شود</a:t>
            </a:r>
            <a:endParaRPr lang="fa-IR" kern="0" dirty="0">
              <a:solidFill>
                <a:sysClr val="windowText" lastClr="000000"/>
              </a:solidFill>
              <a:latin typeface="Calibri" panose="020F0502020204030204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9" name="Chevron 8"/>
          <p:cNvSpPr/>
          <p:nvPr/>
        </p:nvSpPr>
        <p:spPr>
          <a:xfrm rot="10800000" flipV="1">
            <a:off x="5684864" y="4421405"/>
            <a:ext cx="796615" cy="9663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31" name="Chevron 30"/>
          <p:cNvSpPr/>
          <p:nvPr/>
        </p:nvSpPr>
        <p:spPr>
          <a:xfrm rot="10800000" flipV="1">
            <a:off x="5697054" y="5395169"/>
            <a:ext cx="845569" cy="7620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80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2" grpId="0" animBg="1"/>
      <p:bldP spid="9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340061" y="1447800"/>
            <a:ext cx="1676400" cy="1905000"/>
          </a:xfrm>
          <a:prstGeom prst="rect">
            <a:avLst/>
          </a:prstGeom>
          <a:solidFill>
            <a:srgbClr val="213A4B"/>
          </a:solidFill>
          <a:ln>
            <a:solidFill>
              <a:schemeClr val="tx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تصویب </a:t>
            </a:r>
            <a:r>
              <a:rPr lang="ar-SA" sz="20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دستورالعمل</a:t>
            </a:r>
            <a:r>
              <a:rPr lang="ar-SA" sz="2000" b="1" i="1" u="sng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 </a:t>
            </a:r>
            <a:r>
              <a:rPr lang="ar-SA" sz="20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اجرایی معاملات سلف استاندارد </a:t>
            </a:r>
            <a:endParaRPr lang="en-US" sz="2000" b="1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29508" y="1373678"/>
            <a:ext cx="1644706" cy="1905000"/>
          </a:xfrm>
          <a:prstGeom prst="rect">
            <a:avLst/>
          </a:prstGeom>
          <a:solidFill>
            <a:srgbClr val="1D2C4F"/>
          </a:solidFill>
          <a:ln>
            <a:solidFill>
              <a:schemeClr val="tx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fa-IR" sz="2000" b="1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  <a:p>
            <a:pPr algn="ctr" rtl="1">
              <a:defRPr/>
            </a:pPr>
            <a:r>
              <a:rPr lang="fa-IR" sz="20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تصویب </a:t>
            </a:r>
          </a:p>
          <a:p>
            <a:pPr algn="ctr" rtl="1">
              <a:defRPr/>
            </a:pPr>
            <a:r>
              <a:rPr lang="fa-IR" sz="20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به عنوان اوراق بهادار ذیل بند 24 ماده 1 در شورای عالی بورس</a:t>
            </a:r>
          </a:p>
          <a:p>
            <a:pPr algn="ctr" rtl="1">
              <a:defRPr/>
            </a:pPr>
            <a:endParaRPr lang="en-US" sz="2000" b="1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046141" y="1447800"/>
            <a:ext cx="1752600" cy="1905000"/>
          </a:xfrm>
          <a:prstGeom prst="rect">
            <a:avLst/>
          </a:prstGeom>
          <a:solidFill>
            <a:srgbClr val="225C46"/>
          </a:solidFill>
          <a:ln>
            <a:solidFill>
              <a:schemeClr val="tx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ابلاغ بخشنامه معافیت مالیاتی اوراق سلف توسط رئیس سازمان امور مالیاتی</a:t>
            </a:r>
            <a:endParaRPr lang="en-US" sz="2000" b="1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92461" y="4528668"/>
            <a:ext cx="1371600" cy="914400"/>
          </a:xfrm>
          <a:prstGeom prst="roundRect">
            <a:avLst/>
          </a:prstGeom>
          <a:solidFill>
            <a:srgbClr val="274457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fa-IR" sz="2400" b="1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  <a:p>
            <a:pPr algn="ctr" rtl="1">
              <a:defRPr/>
            </a:pPr>
            <a:r>
              <a:rPr lang="fa-IR" sz="24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فرودین 1392</a:t>
            </a:r>
          </a:p>
          <a:p>
            <a:pPr algn="ctr">
              <a:defRPr/>
            </a:pPr>
            <a:endParaRPr lang="en-US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686800" y="4495800"/>
            <a:ext cx="1252670" cy="914400"/>
          </a:xfrm>
          <a:prstGeom prst="roundRect">
            <a:avLst/>
          </a:prstGeom>
          <a:solidFill>
            <a:srgbClr val="1D2C4F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a-IR" sz="24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بهمن 1391</a:t>
            </a:r>
            <a:r>
              <a:rPr lang="fa-IR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  </a:t>
            </a:r>
            <a:endParaRPr lang="en-US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256523" y="4495800"/>
            <a:ext cx="1331836" cy="914400"/>
          </a:xfrm>
          <a:prstGeom prst="roundRect">
            <a:avLst/>
          </a:prstGeom>
          <a:solidFill>
            <a:srgbClr val="225C46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a-IR" sz="24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خرداد 1392</a:t>
            </a:r>
            <a:endParaRPr lang="en-US" sz="2400" b="1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52221" y="1447800"/>
            <a:ext cx="1752600" cy="1905000"/>
          </a:xfrm>
          <a:prstGeom prst="rect">
            <a:avLst/>
          </a:prstGeom>
          <a:solidFill>
            <a:srgbClr val="426E5A"/>
          </a:solidFill>
          <a:ln>
            <a:solidFill>
              <a:schemeClr val="tx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1002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>
                <a:solidFill>
                  <a:prstClr val="white"/>
                </a:solidFill>
                <a:latin typeface="Constantia"/>
                <a:cs typeface="B Roya" pitchFamily="2" charset="-78"/>
              </a:rPr>
              <a:t>ابلاغ نحوه ثبت حسابداری اوراق</a:t>
            </a:r>
            <a:endParaRPr lang="en-US" sz="2000" b="1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057400" y="4419600"/>
            <a:ext cx="1160839" cy="914400"/>
          </a:xfrm>
          <a:prstGeom prst="roundRect">
            <a:avLst/>
          </a:prstGeom>
          <a:solidFill>
            <a:srgbClr val="426E5A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3"/>
          </a:lnRef>
          <a:fillRef idx="1002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a-IR" sz="2400" b="1" dirty="0" smtClean="0">
                <a:solidFill>
                  <a:prstClr val="white"/>
                </a:solidFill>
                <a:latin typeface="Constantia"/>
                <a:cs typeface="B Roya" pitchFamily="2" charset="-78"/>
              </a:rPr>
              <a:t>بهمن 1393</a:t>
            </a:r>
            <a:endParaRPr lang="en-US" sz="2400" b="1" dirty="0">
              <a:solidFill>
                <a:prstClr val="white"/>
              </a:solidFill>
              <a:latin typeface="Constantia"/>
              <a:cs typeface="B Roya" pitchFamily="2" charset="-78"/>
            </a:endParaRPr>
          </a:p>
        </p:txBody>
      </p:sp>
      <p:sp>
        <p:nvSpPr>
          <p:cNvPr id="12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spc="50" dirty="0"/>
              <a:t>پیشینه </a:t>
            </a:r>
            <a:r>
              <a:rPr lang="fa-IR" spc="50" dirty="0" smtClean="0"/>
              <a:t>اوراق سلف موازی استاندارد </a:t>
            </a:r>
            <a:r>
              <a:rPr lang="fa-IR" spc="50" dirty="0"/>
              <a:t>در بورس کالا</a:t>
            </a:r>
            <a:endParaRPr lang="en-US" altLang="fa-IR" dirty="0"/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0846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فرایند انجام معاملات اوراق سلف </a:t>
            </a:r>
            <a:r>
              <a:rPr lang="fa-IR" dirty="0"/>
              <a:t>موازی استاندارد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ABAE7-1AE9-4F61-B8D1-C7ED952EFEF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09233" y="3088529"/>
            <a:ext cx="6477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A</a:t>
            </a:r>
            <a:endParaRPr lang="fa-IR" sz="4800" dirty="0">
              <a:solidFill>
                <a:srgbClr val="282828"/>
              </a:solidFill>
              <a:latin typeface="Cooper Black" pitchFamily="18" charset="0"/>
              <a:cs typeface="B Nazanin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23870" y="2473905"/>
            <a:ext cx="68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0</a:t>
            </a:r>
            <a:endParaRPr lang="fa-I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C:\Users\fouladifar.a\Desktop\9c4eEggz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0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410200" y="2971800"/>
            <a:ext cx="85256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 smtClean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B</a:t>
            </a:r>
            <a:endParaRPr lang="fa-IR" sz="1400" dirty="0">
              <a:solidFill>
                <a:srgbClr val="2828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5142" y="3048001"/>
            <a:ext cx="77006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 smtClean="0">
                <a:solidFill>
                  <a:srgbClr val="282828"/>
                </a:solidFill>
                <a:latin typeface="Cooper Black" pitchFamily="18" charset="0"/>
                <a:cs typeface="B Nazanin" pitchFamily="2" charset="-78"/>
              </a:rPr>
              <a:t>C</a:t>
            </a:r>
            <a:endParaRPr lang="fa-IR" sz="2000" dirty="0">
              <a:solidFill>
                <a:srgbClr val="2828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53000" y="2590800"/>
            <a:ext cx="685800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000" b="1" dirty="0">
                <a:latin typeface="Times New Roman" pitchFamily="18" charset="0"/>
                <a:cs typeface="B Nazanin" panose="00000400000000000000" pitchFamily="2" charset="-78"/>
              </a:rPr>
              <a:t>4ماه بعد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9111" y="2647509"/>
            <a:ext cx="1524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معاملات ثانویه</a:t>
            </a:r>
            <a:endParaRPr lang="fa-IR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9906000" y="2297668"/>
            <a:ext cx="70083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b="1">
                <a:cs typeface="B Nazanin" pitchFamily="2" charset="-78"/>
              </a:defRPr>
            </a:lvl1pPr>
          </a:lstStyle>
          <a:p>
            <a:r>
              <a:rPr lang="fa-IR" dirty="0"/>
              <a:t>تحویل</a:t>
            </a:r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>
            <a:off x="5410200" y="3124200"/>
            <a:ext cx="18462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7385142" y="3157711"/>
            <a:ext cx="18462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733800" y="3977311"/>
            <a:ext cx="4380092" cy="2018507"/>
            <a:chOff x="3733800" y="3977311"/>
            <a:chExt cx="4380092" cy="2018507"/>
          </a:xfrm>
        </p:grpSpPr>
        <p:sp>
          <p:nvSpPr>
            <p:cNvPr id="22" name="Vertical Scroll 21"/>
            <p:cNvSpPr/>
            <p:nvPr/>
          </p:nvSpPr>
          <p:spPr>
            <a:xfrm>
              <a:off x="3733800" y="4027967"/>
              <a:ext cx="4380092" cy="1967851"/>
            </a:xfrm>
            <a:prstGeom prst="verticalScroll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37680" y="3977311"/>
              <a:ext cx="1568953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 smtClean="0">
                  <a:cs typeface="B Nazanin" pitchFamily="2" charset="-78"/>
                </a:rPr>
                <a:t>قرارداد سلف</a:t>
              </a:r>
              <a:endParaRPr lang="fa-IR" b="1" dirty="0">
                <a:cs typeface="B Nazanin" pitchFamily="2" charset="-78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98741" y="4417429"/>
              <a:ext cx="17584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مقدار مشخصی از کالا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991193" y="4809068"/>
              <a:ext cx="126317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سررسید معین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024620" y="5318231"/>
              <a:ext cx="129540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به قیمت معین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459673" y="4456226"/>
              <a:ext cx="137160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یک تُن میلگرد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168051" y="5338957"/>
              <a:ext cx="175349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600" dirty="0" smtClean="0">
                  <a:cs typeface="B Nazanin" pitchFamily="2" charset="-78"/>
                </a:rPr>
                <a:t>35/000/000</a:t>
              </a:r>
              <a:r>
                <a:rPr lang="fa-IR" dirty="0" smtClean="0">
                  <a:cs typeface="B Nazanin" pitchFamily="2" charset="-78"/>
                </a:rPr>
                <a:t> تومان</a:t>
              </a:r>
              <a:endParaRPr lang="fa-IR" dirty="0">
                <a:cs typeface="B Nazanin" pitchFamily="2" charset="-78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806633" y="4861512"/>
              <a:ext cx="1067689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dirty="0" smtClean="0">
                  <a:cs typeface="B Nazanin" pitchFamily="2" charset="-78"/>
                </a:rPr>
                <a:t>یک ساله</a:t>
              </a:r>
              <a:endParaRPr lang="fa-IR" dirty="0">
                <a:cs typeface="B Nazanin" pitchFamily="2" charset="-78"/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 flipV="1">
              <a:off x="5741767" y="4654194"/>
              <a:ext cx="529622" cy="1452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5701704" y="5046178"/>
              <a:ext cx="537047" cy="7613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689666" y="5523623"/>
              <a:ext cx="537047" cy="0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/>
          <p:cNvCxnSpPr/>
          <p:nvPr/>
        </p:nvCxnSpPr>
        <p:spPr>
          <a:xfrm>
            <a:off x="3390900" y="2514600"/>
            <a:ext cx="1924940" cy="0"/>
          </a:xfrm>
          <a:prstGeom prst="line">
            <a:avLst/>
          </a:prstGeom>
          <a:ln w="57150">
            <a:solidFill>
              <a:srgbClr val="2828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257800" y="2514600"/>
            <a:ext cx="2344486" cy="0"/>
          </a:xfrm>
          <a:prstGeom prst="line">
            <a:avLst/>
          </a:prstGeom>
          <a:ln w="57150">
            <a:solidFill>
              <a:srgbClr val="2828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7543800" y="2514600"/>
            <a:ext cx="2286000" cy="2167"/>
          </a:xfrm>
          <a:prstGeom prst="straightConnector1">
            <a:avLst/>
          </a:prstGeom>
          <a:ln w="57150">
            <a:solidFill>
              <a:srgbClr val="28282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" descr="C:\Users\fouladifar.a\Desktop\rebar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1524000"/>
            <a:ext cx="595300" cy="5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0" y="4191000"/>
            <a:ext cx="1175631" cy="114979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297353" y="1685327"/>
            <a:ext cx="1485900" cy="369332"/>
          </a:xfrm>
          <a:prstGeom prst="rect">
            <a:avLst/>
          </a:prstGeom>
          <a:solidFill>
            <a:srgbClr val="FFB9B9"/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فروشنده</a:t>
            </a:r>
            <a:endParaRPr lang="fa-IR" b="1" dirty="0">
              <a:cs typeface="B Nazanin" pitchFamily="2" charset="-7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97353" y="3028572"/>
            <a:ext cx="14859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>
                <a:cs typeface="B Nazanin" pitchFamily="2" charset="-78"/>
              </a:rPr>
              <a:t>خریدار</a:t>
            </a:r>
            <a:endParaRPr lang="fa-IR" b="1" dirty="0">
              <a:cs typeface="B Nazanin" pitchFamily="2" charset="-78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768358" y="2082678"/>
            <a:ext cx="854043" cy="943244"/>
          </a:xfrm>
          <a:prstGeom prst="rect">
            <a:avLst/>
          </a:prstGeom>
        </p:spPr>
      </p:pic>
      <p:sp>
        <p:nvSpPr>
          <p:cNvPr id="4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39000" y="2590800"/>
            <a:ext cx="685800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000" b="1" dirty="0" smtClean="0">
                <a:latin typeface="Times New Roman" pitchFamily="18" charset="0"/>
                <a:cs typeface="B Nazanin" panose="00000400000000000000" pitchFamily="2" charset="-78"/>
              </a:rPr>
              <a:t>8 ماه </a:t>
            </a:r>
            <a:r>
              <a:rPr lang="fa-IR" sz="1000" b="1" dirty="0">
                <a:latin typeface="Times New Roman" pitchFamily="18" charset="0"/>
                <a:cs typeface="B Nazanin" panose="00000400000000000000" pitchFamily="2" charset="-78"/>
              </a:rPr>
              <a:t>بعد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144000" y="2649379"/>
            <a:ext cx="762000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000" b="1" dirty="0" smtClean="0">
                <a:latin typeface="Times New Roman" pitchFamily="18" charset="0"/>
                <a:cs typeface="B Nazanin" panose="00000400000000000000" pitchFamily="2" charset="-78"/>
              </a:rPr>
              <a:t>یک‌سال بعد</a:t>
            </a:r>
            <a:endParaRPr lang="fa-IR" sz="1000" b="1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553451" y="3158699"/>
            <a:ext cx="1399549" cy="738418"/>
            <a:chOff x="3553451" y="3158699"/>
            <a:chExt cx="1399549" cy="738418"/>
          </a:xfrm>
        </p:grpSpPr>
        <p:pic>
          <p:nvPicPr>
            <p:cNvPr id="37" name="Picture 3" descr="C:\Users\fouladifar.a\Desktop\Large_Transparent_100_Dollars Bills_PNG_Clipart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451" y="3158699"/>
              <a:ext cx="817898" cy="738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>
              <a:off x="3962400" y="3581400"/>
              <a:ext cx="990600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1400" dirty="0" smtClean="0">
                  <a:cs typeface="B Nazanin" pitchFamily="2" charset="-78"/>
                </a:rPr>
                <a:t>35/000/000</a:t>
              </a:r>
              <a:endParaRPr lang="fa-IR" dirty="0">
                <a:cs typeface="B Nazanin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2056603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3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1.85185E-6 L -0.01198 -1.85185E-6 C -0.01732 -1.85185E-6 -0.02383 -0.08379 -0.02383 -0.15162 L -0.02383 -0.30324 " pathEditMode="relative" rAng="0" ptsTypes="AAAA">
                                          <p:cBhvr>
                                            <p:cTn id="4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98" y="-15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3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4" dur="1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7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63" presetClass="path" presetSubtype="0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3.7037E-7 L 0.15352 -0.01088 " pathEditMode="relative" rAng="0" ptsTypes="AA" p14:bounceEnd="20000">
                                          <p:cBhvr>
                                            <p:cTn id="5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69" y="-55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6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2.22222E-6 L 0.15938 -0.00555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44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" presetClass="entr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63" presetClass="path" presetSubtype="0" fill="hold" grpId="0" nodeType="clickEffect" p14:presetBounceEnd="2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0 L 0.1125 0.00116 " pathEditMode="relative" rAng="0" ptsTypes="AA" p14:bounceEnd="22000">
                                          <p:cBhvr>
                                            <p:cTn id="7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25" y="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5313 -0.00555 L 0.34688 -0.00555 " pathEditMode="relative" rAng="0" ptsTypes="AA">
                                          <p:cBhvr>
                                            <p:cTn id="8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87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6" presetID="1" presetClass="entr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63" presetClass="path" presetSubtype="0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341 -0.01342 L 0.20352 -0.01342 " pathEditMode="relative" rAng="0" ptsTypes="AA">
                                          <p:cBhvr>
                                            <p:cTn id="10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505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0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5313 -0.00555 L 0.48997 -0.00787 " pathEditMode="relative" rAng="0" ptsTypes="AA">
                                          <p:cBhvr>
                                            <p:cTn id="1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813" y="55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1.85185E-6 C -0.00039 0.00116 -0.00013 0.00278 -0.00091 0.00371 C -0.00156 0.00463 -0.00274 0.00417 -0.00365 0.00486 C -0.0082 0.00834 -0.01107 0.01227 -0.01497 0.01621 C -0.01667 0.01806 -0.01862 0.01945 -0.02044 0.02107 C -0.02136 0.02199 -0.02331 0.02361 -0.02331 0.02384 C -0.02539 0.02778 -0.02539 0.03195 -0.02708 0.03611 C -0.02813 0.03866 -0.03073 0.04352 -0.03073 0.04375 C -0.03242 0.05209 -0.03503 0.05903 -0.03737 0.06713 C -0.03841 0.0838 -0.03646 0.10255 -0.04011 0.11829 C -0.03919 0.13889 -0.03893 0.15996 -0.03346 0.17917 C -0.03281 0.18634 -0.03242 0.19028 -0.03073 0.19653 C -0.02969 0.20903 -0.028 0.22384 -0.0224 0.23403 C -0.01927 0.24792 -0.02253 0.2382 -0.01771 0.24653 C -0.01628 0.24884 -0.01393 0.25394 -0.01393 0.25417 C -0.01302 0.25764 -0.01289 0.26181 -0.01107 0.26505 C -0.00833 0.27037 -0.00469 0.275 -0.00169 0.28009 C 0.00195 0.28634 0.00351 0.29329 0.00846 0.29746 C 0.01198 0.3044 0.01614 0.30949 0.0207 0.31505 C 0.02643 0.32176 0.02904 0.32894 0.03646 0.33125 C 0.04271 0.33912 0.05 0.34028 0.05794 0.34352 C 0.06966 0.34283 0.07799 0.34283 0.08789 0.33611 C 0.09128 0.3338 0.09336 0.33241 0.09726 0.33125 C 0.09909 0.33079 0.10299 0.32986 0.10299 0.33009 " pathEditMode="relative" rAng="0" ptsTypes="AAAAAAAAAAAAAAAAAAAAAAAA">
                                          <p:cBhvr>
                                            <p:cTn id="124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38" y="1717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3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4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4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4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4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4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4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4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5" grpId="1"/>
          <p:bldP spid="6" grpId="0"/>
          <p:bldP spid="13" grpId="0"/>
          <p:bldP spid="13" grpId="1"/>
          <p:bldP spid="14" grpId="0"/>
          <p:bldP spid="14" grpId="1"/>
          <p:bldP spid="15" grpId="0"/>
          <p:bldP spid="17" grpId="0"/>
          <p:bldP spid="19" grpId="0" animBg="1"/>
          <p:bldP spid="20" grpId="0" animBg="1"/>
          <p:bldP spid="21" grpId="0" animBg="1"/>
          <p:bldP spid="39" grpId="0" animBg="1"/>
          <p:bldP spid="42" grpId="0"/>
          <p:bldP spid="4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3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1.85185E-6 L -0.01198 -1.85185E-6 C -0.01732 -1.85185E-6 -0.02383 -0.08379 -0.02383 -0.15162 L -0.02383 -0.30324 " pathEditMode="relative" rAng="0" ptsTypes="AAAA">
                                          <p:cBhvr>
                                            <p:cTn id="4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98" y="-15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3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4" dur="1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7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63" presetClass="pat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3.7037E-7 L 0.15352 -0.01088 " pathEditMode="relative" rAng="0" ptsTypes="AA">
                                          <p:cBhvr>
                                            <p:cTn id="5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69" y="-55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6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2.22222E-6 L 0.15938 -0.00555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44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" presetClass="entr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63" presetClass="pat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0 L 0.1125 0.00116 " pathEditMode="relative" rAng="0" ptsTypes="AA">
                                          <p:cBhvr>
                                            <p:cTn id="7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25" y="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1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5313 -0.00555 L 0.34688 -0.00555 " pathEditMode="relative" rAng="0" ptsTypes="AA">
                                          <p:cBhvr>
                                            <p:cTn id="8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87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6" presetID="1" presetClass="entr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63" presetClass="path" presetSubtype="0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341 -0.01342 L 0.20352 -0.01342 " pathEditMode="relative" rAng="0" ptsTypes="AA">
                                          <p:cBhvr>
                                            <p:cTn id="10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505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0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5313 -0.00555 L 0.48997 -0.00787 " pathEditMode="relative" rAng="0" ptsTypes="AA">
                                          <p:cBhvr>
                                            <p:cTn id="1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813" y="55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2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1.85185E-6 C -0.00039 0.00116 -0.00013 0.00278 -0.00091 0.00371 C -0.00156 0.00463 -0.00274 0.00417 -0.00365 0.00486 C -0.0082 0.00834 -0.01107 0.01227 -0.01497 0.01621 C -0.01667 0.01806 -0.01862 0.01945 -0.02044 0.02107 C -0.02136 0.02199 -0.02331 0.02361 -0.02331 0.02384 C -0.02539 0.02778 -0.02539 0.03195 -0.02708 0.03611 C -0.02813 0.03866 -0.03073 0.04352 -0.03073 0.04375 C -0.03242 0.05209 -0.03503 0.05903 -0.03737 0.06713 C -0.03841 0.0838 -0.03646 0.10255 -0.04011 0.11829 C -0.03919 0.13889 -0.03893 0.15996 -0.03346 0.17917 C -0.03281 0.18634 -0.03242 0.19028 -0.03073 0.19653 C -0.02969 0.20903 -0.028 0.22384 -0.0224 0.23403 C -0.01927 0.24792 -0.02253 0.2382 -0.01771 0.24653 C -0.01628 0.24884 -0.01393 0.25394 -0.01393 0.25417 C -0.01302 0.25764 -0.01289 0.26181 -0.01107 0.26505 C -0.00833 0.27037 -0.00469 0.275 -0.00169 0.28009 C 0.00195 0.28634 0.00351 0.29329 0.00846 0.29746 C 0.01198 0.3044 0.01614 0.30949 0.0207 0.31505 C 0.02643 0.32176 0.02904 0.32894 0.03646 0.33125 C 0.04271 0.33912 0.05 0.34028 0.05794 0.34352 C 0.06966 0.34283 0.07799 0.34283 0.08789 0.33611 C 0.09128 0.3338 0.09336 0.33241 0.09726 0.33125 C 0.09909 0.33079 0.10299 0.32986 0.10299 0.33009 " pathEditMode="relative" rAng="0" ptsTypes="AAAAAAAAAAAAAAAAAAAAAAAA">
                                          <p:cBhvr>
                                            <p:cTn id="124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138" y="1717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3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4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4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4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4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4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4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4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5" grpId="1"/>
          <p:bldP spid="6" grpId="0"/>
          <p:bldP spid="13" grpId="0"/>
          <p:bldP spid="13" grpId="1"/>
          <p:bldP spid="14" grpId="0"/>
          <p:bldP spid="14" grpId="1"/>
          <p:bldP spid="15" grpId="0"/>
          <p:bldP spid="17" grpId="0"/>
          <p:bldP spid="19" grpId="0" animBg="1"/>
          <p:bldP spid="20" grpId="0" animBg="1"/>
          <p:bldP spid="21" grpId="0" animBg="1"/>
          <p:bldP spid="39" grpId="0" animBg="1"/>
          <p:bldP spid="42" grpId="0"/>
          <p:bldP spid="43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09357909"/>
              </p:ext>
            </p:extLst>
          </p:nvPr>
        </p:nvGraphicFramePr>
        <p:xfrm>
          <a:off x="2438400" y="990600"/>
          <a:ext cx="7834400" cy="513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22"/>
          <p:cNvSpPr txBox="1">
            <a:spLocks/>
          </p:cNvSpPr>
          <p:nvPr/>
        </p:nvSpPr>
        <p:spPr>
          <a:xfrm>
            <a:off x="1219200" y="0"/>
            <a:ext cx="10515600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+mj-lt"/>
                <a:ea typeface="+mj-ea"/>
                <a:cs typeface="B Nazanin" panose="00000400000000000000" pitchFamily="2" charset="-78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fa-IR" dirty="0"/>
              <a:t>مزایای عقد قرارداد سلف موازی استاندارد</a:t>
            </a:r>
            <a:endParaRPr lang="en-US" altLang="fa-I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545096" y="6447897"/>
            <a:ext cx="1219200" cy="365125"/>
          </a:xfrm>
        </p:spPr>
        <p:txBody>
          <a:bodyPr vert="horz" lIns="91440" tIns="45720" rIns="91440" bIns="45720" rtlCol="0" anchor="ctr"/>
          <a:lstStyle/>
          <a:p>
            <a:r>
              <a:rPr lang="fa-IR" kern="0" dirty="0">
                <a:solidFill>
                  <a:schemeClr val="bg1">
                    <a:lumMod val="50000"/>
                  </a:schemeClr>
                </a:solidFill>
              </a:rPr>
              <a:t>بورس کالای ایران</a:t>
            </a:r>
            <a:endParaRPr lang="en-US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447897"/>
            <a:ext cx="533400" cy="365125"/>
          </a:xfrm>
        </p:spPr>
        <p:txBody>
          <a:bodyPr/>
          <a:lstStyle/>
          <a:p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4708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9731</TotalTime>
  <Words>2755</Words>
  <Application>Microsoft Office PowerPoint</Application>
  <PresentationFormat>Custom</PresentationFormat>
  <Paragraphs>818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بورس کالای ایران اوراق سلف موازی استاندارد</vt:lpstr>
      <vt:lpstr>ساختار کلی بازارها بورس کالای ایران</vt:lpstr>
      <vt:lpstr>قرارداد سلف و انگیزه معامله‌گران</vt:lpstr>
      <vt:lpstr>فرایند انعقاد قرارداد سلف</vt:lpstr>
      <vt:lpstr>PowerPoint Presentation</vt:lpstr>
      <vt:lpstr>PowerPoint Presentation</vt:lpstr>
      <vt:lpstr>PowerPoint Presentation</vt:lpstr>
      <vt:lpstr>فرایند انجام معاملات اوراق سلف موازی استاندارد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با سپاس از توجه شما</vt:lpstr>
    </vt:vector>
  </TitlesOfParts>
  <Manager>Moein Mohammadi Pour</Manager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IME Template</dc:title>
  <dc:creator>Moein Mohammadi Pour</dc:creator>
  <cp:lastModifiedBy>مریم زمانیان</cp:lastModifiedBy>
  <cp:revision>1056</cp:revision>
  <cp:lastPrinted>2019-08-13T11:01:23Z</cp:lastPrinted>
  <dcterms:created xsi:type="dcterms:W3CDTF">2017-02-12T19:15:09Z</dcterms:created>
  <dcterms:modified xsi:type="dcterms:W3CDTF">2019-11-13T05:17:22Z</dcterms:modified>
</cp:coreProperties>
</file>