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5" r:id="rId1"/>
  </p:sldMasterIdLst>
  <p:notesMasterIdLst>
    <p:notesMasterId r:id="rId45"/>
  </p:notesMasterIdLst>
  <p:handoutMasterIdLst>
    <p:handoutMasterId r:id="rId46"/>
  </p:handoutMasterIdLst>
  <p:sldIdLst>
    <p:sldId id="256" r:id="rId2"/>
    <p:sldId id="463" r:id="rId3"/>
    <p:sldId id="385" r:id="rId4"/>
    <p:sldId id="391" r:id="rId5"/>
    <p:sldId id="392" r:id="rId6"/>
    <p:sldId id="386" r:id="rId7"/>
    <p:sldId id="387" r:id="rId8"/>
    <p:sldId id="388" r:id="rId9"/>
    <p:sldId id="384" r:id="rId10"/>
    <p:sldId id="445" r:id="rId11"/>
    <p:sldId id="429" r:id="rId12"/>
    <p:sldId id="430" r:id="rId13"/>
    <p:sldId id="437" r:id="rId14"/>
    <p:sldId id="438" r:id="rId15"/>
    <p:sldId id="440" r:id="rId16"/>
    <p:sldId id="462" r:id="rId17"/>
    <p:sldId id="441" r:id="rId18"/>
    <p:sldId id="433" r:id="rId19"/>
    <p:sldId id="434" r:id="rId20"/>
    <p:sldId id="446" r:id="rId21"/>
    <p:sldId id="416" r:id="rId22"/>
    <p:sldId id="443" r:id="rId23"/>
    <p:sldId id="448" r:id="rId24"/>
    <p:sldId id="417" r:id="rId25"/>
    <p:sldId id="449" r:id="rId26"/>
    <p:sldId id="447" r:id="rId27"/>
    <p:sldId id="418" r:id="rId28"/>
    <p:sldId id="454" r:id="rId29"/>
    <p:sldId id="453" r:id="rId30"/>
    <p:sldId id="455" r:id="rId31"/>
    <p:sldId id="457" r:id="rId32"/>
    <p:sldId id="456" r:id="rId33"/>
    <p:sldId id="419" r:id="rId34"/>
    <p:sldId id="452" r:id="rId35"/>
    <p:sldId id="451" r:id="rId36"/>
    <p:sldId id="420" r:id="rId37"/>
    <p:sldId id="458" r:id="rId38"/>
    <p:sldId id="459" r:id="rId39"/>
    <p:sldId id="460" r:id="rId40"/>
    <p:sldId id="464" r:id="rId41"/>
    <p:sldId id="465" r:id="rId42"/>
    <p:sldId id="466" r:id="rId43"/>
    <p:sldId id="370" r:id="rId44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ein Mohammadi Pour" initials="MMP" lastIdx="1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B738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24" autoAdjust="0"/>
    <p:restoredTop sz="94655" autoAdjust="0"/>
  </p:normalViewPr>
  <p:slideViewPr>
    <p:cSldViewPr>
      <p:cViewPr varScale="1">
        <p:scale>
          <a:sx n="80" d="100"/>
          <a:sy n="80" d="100"/>
        </p:scale>
        <p:origin x="-108" y="-43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154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a-I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ارزش معاملات فیزیکی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80808"/>
                    </a:solidFill>
                    <a:latin typeface="IPT Nazanin" panose="00000400000000000000" pitchFamily="2" charset="2"/>
                    <a:ea typeface="+mn-ea"/>
                    <a:cs typeface="B Nazanin" panose="00000400000000000000" pitchFamily="2" charset="-78"/>
                  </a:defRPr>
                </a:pPr>
                <a:endParaRPr lang="fa-I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Sheet1!$B$2:$B$13</c:f>
              <c:numCache>
                <c:formatCode>@</c:formatCode>
                <c:ptCount val="12"/>
                <c:pt idx="0">
                  <c:v>1386</c:v>
                </c:pt>
                <c:pt idx="1">
                  <c:v>1387</c:v>
                </c:pt>
                <c:pt idx="2">
                  <c:v>1388</c:v>
                </c:pt>
                <c:pt idx="3">
                  <c:v>1389</c:v>
                </c:pt>
                <c:pt idx="4">
                  <c:v>1390</c:v>
                </c:pt>
                <c:pt idx="5">
                  <c:v>1391</c:v>
                </c:pt>
                <c:pt idx="6">
                  <c:v>1392</c:v>
                </c:pt>
                <c:pt idx="7">
                  <c:v>1393</c:v>
                </c:pt>
                <c:pt idx="8">
                  <c:v>1394</c:v>
                </c:pt>
                <c:pt idx="9">
                  <c:v>1395</c:v>
                </c:pt>
                <c:pt idx="10">
                  <c:v>1396</c:v>
                </c:pt>
                <c:pt idx="11">
                  <c:v>1397</c:v>
                </c:pt>
              </c:numCache>
            </c:num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59</c:v>
                </c:pt>
                <c:pt idx="1">
                  <c:v>83</c:v>
                </c:pt>
                <c:pt idx="2">
                  <c:v>91</c:v>
                </c:pt>
                <c:pt idx="3">
                  <c:v>120</c:v>
                </c:pt>
                <c:pt idx="4">
                  <c:v>171</c:v>
                </c:pt>
                <c:pt idx="5">
                  <c:v>315</c:v>
                </c:pt>
                <c:pt idx="6">
                  <c:v>428</c:v>
                </c:pt>
                <c:pt idx="7">
                  <c:v>402</c:v>
                </c:pt>
                <c:pt idx="8">
                  <c:v>297</c:v>
                </c:pt>
                <c:pt idx="9">
                  <c:v>371</c:v>
                </c:pt>
                <c:pt idx="10">
                  <c:v>499</c:v>
                </c:pt>
                <c:pt idx="11">
                  <c:v>884</c:v>
                </c:pt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ارزش معاملات اوراق بهادار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80808"/>
                    </a:solidFill>
                    <a:latin typeface="IPT Nazanin" panose="00000400000000000000" pitchFamily="2" charset="2"/>
                    <a:ea typeface="+mn-ea"/>
                    <a:cs typeface="B Nazanin" panose="00000400000000000000" pitchFamily="2" charset="-78"/>
                  </a:defRPr>
                </a:pPr>
                <a:endParaRPr lang="fa-I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Sheet1!$B$2:$B$13</c:f>
              <c:numCache>
                <c:formatCode>@</c:formatCode>
                <c:ptCount val="12"/>
                <c:pt idx="0">
                  <c:v>1386</c:v>
                </c:pt>
                <c:pt idx="1">
                  <c:v>1387</c:v>
                </c:pt>
                <c:pt idx="2">
                  <c:v>1388</c:v>
                </c:pt>
                <c:pt idx="3">
                  <c:v>1389</c:v>
                </c:pt>
                <c:pt idx="4">
                  <c:v>1390</c:v>
                </c:pt>
                <c:pt idx="5">
                  <c:v>1391</c:v>
                </c:pt>
                <c:pt idx="6">
                  <c:v>1392</c:v>
                </c:pt>
                <c:pt idx="7">
                  <c:v>1393</c:v>
                </c:pt>
                <c:pt idx="8">
                  <c:v>1394</c:v>
                </c:pt>
                <c:pt idx="9">
                  <c:v>1395</c:v>
                </c:pt>
                <c:pt idx="10">
                  <c:v>1396</c:v>
                </c:pt>
                <c:pt idx="11">
                  <c:v>1397</c:v>
                </c:pt>
              </c:numCache>
            </c:num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5</c:v>
                </c:pt>
                <c:pt idx="4">
                  <c:v>131</c:v>
                </c:pt>
                <c:pt idx="5">
                  <c:v>363</c:v>
                </c:pt>
                <c:pt idx="6">
                  <c:v>209</c:v>
                </c:pt>
                <c:pt idx="7">
                  <c:v>172</c:v>
                </c:pt>
                <c:pt idx="8">
                  <c:v>175</c:v>
                </c:pt>
                <c:pt idx="9">
                  <c:v>446</c:v>
                </c:pt>
                <c:pt idx="10">
                  <c:v>674</c:v>
                </c:pt>
                <c:pt idx="11">
                  <c:v>902</c:v>
                </c:pt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ارزش کل معاملات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80808"/>
                    </a:solidFill>
                    <a:latin typeface="IPT Nazanin" panose="00000400000000000000" pitchFamily="2" charset="2"/>
                    <a:ea typeface="+mn-ea"/>
                    <a:cs typeface="B Nazanin" panose="00000400000000000000" pitchFamily="2" charset="-78"/>
                  </a:defRPr>
                </a:pPr>
                <a:endParaRPr lang="fa-I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Sheet1!$B$2:$B$13</c:f>
              <c:numCache>
                <c:formatCode>@</c:formatCode>
                <c:ptCount val="12"/>
                <c:pt idx="0">
                  <c:v>1386</c:v>
                </c:pt>
                <c:pt idx="1">
                  <c:v>1387</c:v>
                </c:pt>
                <c:pt idx="2">
                  <c:v>1388</c:v>
                </c:pt>
                <c:pt idx="3">
                  <c:v>1389</c:v>
                </c:pt>
                <c:pt idx="4">
                  <c:v>1390</c:v>
                </c:pt>
                <c:pt idx="5">
                  <c:v>1391</c:v>
                </c:pt>
                <c:pt idx="6">
                  <c:v>1392</c:v>
                </c:pt>
                <c:pt idx="7">
                  <c:v>1393</c:v>
                </c:pt>
                <c:pt idx="8">
                  <c:v>1394</c:v>
                </c:pt>
                <c:pt idx="9">
                  <c:v>1395</c:v>
                </c:pt>
                <c:pt idx="10">
                  <c:v>1396</c:v>
                </c:pt>
                <c:pt idx="11">
                  <c:v>1397</c:v>
                </c:pt>
              </c:numCache>
            </c:numRef>
          </c:cat>
          <c:val>
            <c:numRef>
              <c:f>Sheet1!$E$2:$E$13</c:f>
              <c:numCache>
                <c:formatCode>General</c:formatCode>
                <c:ptCount val="12"/>
                <c:pt idx="0">
                  <c:v>59</c:v>
                </c:pt>
                <c:pt idx="1">
                  <c:v>83</c:v>
                </c:pt>
                <c:pt idx="2">
                  <c:v>92</c:v>
                </c:pt>
                <c:pt idx="3">
                  <c:v>125</c:v>
                </c:pt>
                <c:pt idx="4">
                  <c:v>302</c:v>
                </c:pt>
                <c:pt idx="5">
                  <c:v>678</c:v>
                </c:pt>
                <c:pt idx="6">
                  <c:v>637</c:v>
                </c:pt>
                <c:pt idx="7">
                  <c:v>574</c:v>
                </c:pt>
                <c:pt idx="8">
                  <c:v>472</c:v>
                </c:pt>
                <c:pt idx="9">
                  <c:v>817</c:v>
                </c:pt>
                <c:pt idx="10">
                  <c:v>1173</c:v>
                </c:pt>
                <c:pt idx="11">
                  <c:v>1786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7593600"/>
        <c:axId val="154830528"/>
      </c:barChart>
      <c:catAx>
        <c:axId val="117593600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080808"/>
                </a:solidFill>
                <a:latin typeface="IPT Nazanin" panose="00000400000000000000" pitchFamily="2" charset="2"/>
                <a:ea typeface="+mn-ea"/>
                <a:cs typeface="B Nazanin" panose="00000400000000000000" pitchFamily="2" charset="-78"/>
              </a:defRPr>
            </a:pPr>
            <a:endParaRPr lang="fa-IR"/>
          </a:p>
        </c:txPr>
        <c:crossAx val="154830528"/>
        <c:crosses val="autoZero"/>
        <c:auto val="1"/>
        <c:lblAlgn val="ctr"/>
        <c:lblOffset val="100"/>
        <c:noMultiLvlLbl val="0"/>
      </c:catAx>
      <c:valAx>
        <c:axId val="154830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rtl="1">
                  <a:defRPr sz="1800" b="0" i="0" u="none" strike="noStrike" kern="1200" baseline="0">
                    <a:solidFill>
                      <a:srgbClr val="080808"/>
                    </a:solidFill>
                    <a:latin typeface="+mn-lt"/>
                    <a:ea typeface="+mn-ea"/>
                    <a:cs typeface="B Nazanin" panose="00000400000000000000" pitchFamily="2" charset="-78"/>
                  </a:defRPr>
                </a:pPr>
                <a:r>
                  <a:rPr lang="fa-IR" dirty="0" smtClean="0"/>
                  <a:t>هزار میلیارد</a:t>
                </a:r>
                <a:r>
                  <a:rPr lang="fa-IR" baseline="0" dirty="0" smtClean="0"/>
                  <a:t> ریال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080808"/>
                </a:solidFill>
                <a:latin typeface="IPT Nazanin" panose="00000400000000000000" pitchFamily="2" charset="2"/>
                <a:ea typeface="+mn-ea"/>
                <a:cs typeface="B Nazanin" panose="00000400000000000000" pitchFamily="2" charset="-78"/>
              </a:defRPr>
            </a:pPr>
            <a:endParaRPr lang="fa-IR"/>
          </a:p>
        </c:txPr>
        <c:crossAx val="117593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rgbClr val="080808"/>
              </a:solidFill>
              <a:latin typeface="+mn-lt"/>
              <a:ea typeface="+mn-ea"/>
              <a:cs typeface="B Nazanin" panose="00000400000000000000" pitchFamily="2" charset="-78"/>
            </a:defRPr>
          </a:pPr>
          <a:endParaRPr lang="fa-I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rgbClr val="080808"/>
          </a:solidFill>
          <a:cs typeface="B Nazanin" panose="00000400000000000000" pitchFamily="2" charset="-78"/>
        </a:defRPr>
      </a:pPr>
      <a:endParaRPr lang="fa-I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31C15A-E518-4587-91DE-39551B8AA70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BD70832-EF41-4DBD-9006-BE4CB2C31474}">
      <dgm:prSet phldrT="[Text]" custT="1"/>
      <dgm:spPr>
        <a:xfrm>
          <a:off x="1247182" y="430"/>
          <a:ext cx="5602582" cy="655976"/>
        </a:xfrm>
      </dgm:spPr>
      <dgm:t>
        <a:bodyPr/>
        <a:lstStyle/>
        <a:p>
          <a:pPr marL="174625" indent="0" algn="r" rtl="1"/>
          <a:r>
            <a:rPr lang="fa-IR" sz="2400" dirty="0" smtClean="0">
              <a:latin typeface="+mn-lt"/>
              <a:ea typeface="+mn-ea"/>
              <a:cs typeface="B Titr" panose="00000700000000000000" pitchFamily="2" charset="-78"/>
            </a:rPr>
            <a:t>مقدمه</a:t>
          </a:r>
          <a:endParaRPr lang="en-US" sz="2400" dirty="0">
            <a:latin typeface="+mn-lt"/>
            <a:ea typeface="+mn-ea"/>
            <a:cs typeface="B Titr" panose="00000700000000000000" pitchFamily="2" charset="-78"/>
          </a:endParaRPr>
        </a:p>
      </dgm:t>
    </dgm:pt>
    <dgm:pt modelId="{39F0FFAF-344E-4EAD-8342-9F2F41AD84B3}" type="parTrans" cxnId="{EC3126CF-7EB7-4A46-8B2E-94FA35731E79}">
      <dgm:prSet/>
      <dgm:spPr/>
      <dgm:t>
        <a:bodyPr/>
        <a:lstStyle/>
        <a:p>
          <a:pPr algn="r" rtl="1"/>
          <a:endParaRPr lang="en-US" sz="2400">
            <a:cs typeface="B Titr" panose="00000700000000000000" pitchFamily="2" charset="-78"/>
          </a:endParaRPr>
        </a:p>
      </dgm:t>
    </dgm:pt>
    <dgm:pt modelId="{95530686-ABA2-4235-80F1-6D494ACF80A8}" type="sibTrans" cxnId="{EC3126CF-7EB7-4A46-8B2E-94FA35731E79}">
      <dgm:prSet/>
      <dgm:spPr/>
      <dgm:t>
        <a:bodyPr/>
        <a:lstStyle/>
        <a:p>
          <a:pPr algn="r" rtl="1"/>
          <a:endParaRPr lang="en-US" sz="2400">
            <a:cs typeface="B Titr" panose="00000700000000000000" pitchFamily="2" charset="-78"/>
          </a:endParaRPr>
        </a:p>
      </dgm:t>
    </dgm:pt>
    <dgm:pt modelId="{ED871C6B-8AD1-4267-9062-47243B13276D}">
      <dgm:prSet phldrT="[Text]" custT="1"/>
      <dgm:spPr>
        <a:xfrm>
          <a:off x="1247182" y="1704011"/>
          <a:ext cx="5602582" cy="655976"/>
        </a:xfrm>
      </dgm:spPr>
      <dgm:t>
        <a:bodyPr/>
        <a:lstStyle/>
        <a:p>
          <a:pPr marL="174625" indent="0" algn="r" rtl="1"/>
          <a:r>
            <a:rPr lang="fa-IR" sz="2400" dirty="0" smtClean="0">
              <a:latin typeface="+mn-lt"/>
              <a:ea typeface="+mn-ea"/>
              <a:cs typeface="B Titr" panose="00000700000000000000" pitchFamily="2" charset="-78"/>
            </a:rPr>
            <a:t>بازار معاملات کالای فیزیکی</a:t>
          </a:r>
          <a:endParaRPr lang="en-US" sz="2400" dirty="0">
            <a:latin typeface="+mn-lt"/>
            <a:ea typeface="+mn-ea"/>
            <a:cs typeface="B Titr" panose="00000700000000000000" pitchFamily="2" charset="-78"/>
          </a:endParaRPr>
        </a:p>
      </dgm:t>
    </dgm:pt>
    <dgm:pt modelId="{8D3B1FB1-5D66-4805-84D7-E382D7E46453}" type="parTrans" cxnId="{ABDBB666-BE26-4CD0-8342-3DE33C738E64}">
      <dgm:prSet/>
      <dgm:spPr/>
      <dgm:t>
        <a:bodyPr/>
        <a:lstStyle/>
        <a:p>
          <a:pPr algn="r" rtl="1"/>
          <a:endParaRPr lang="en-US" sz="2400">
            <a:cs typeface="B Titr" panose="00000700000000000000" pitchFamily="2" charset="-78"/>
          </a:endParaRPr>
        </a:p>
      </dgm:t>
    </dgm:pt>
    <dgm:pt modelId="{6A5AE577-C6D3-4AFD-934E-B8581AFBF87A}" type="sibTrans" cxnId="{ABDBB666-BE26-4CD0-8342-3DE33C738E64}">
      <dgm:prSet/>
      <dgm:spPr/>
      <dgm:t>
        <a:bodyPr/>
        <a:lstStyle/>
        <a:p>
          <a:pPr algn="r" rtl="1"/>
          <a:endParaRPr lang="en-US" sz="2400">
            <a:cs typeface="B Titr" panose="00000700000000000000" pitchFamily="2" charset="-78"/>
          </a:endParaRPr>
        </a:p>
      </dgm:t>
    </dgm:pt>
    <dgm:pt modelId="{86BD8DA5-49A4-4B15-8728-6E7CE50E564E}">
      <dgm:prSet phldrT="[Text]" custT="1"/>
      <dgm:spPr>
        <a:xfrm>
          <a:off x="1247182" y="2555802"/>
          <a:ext cx="5602582" cy="655976"/>
        </a:xfrm>
      </dgm:spPr>
      <dgm:t>
        <a:bodyPr/>
        <a:lstStyle/>
        <a:p>
          <a:pPr marL="174625" indent="0" algn="r" rtl="1"/>
          <a:r>
            <a:rPr lang="fa-IR" sz="2400" dirty="0" smtClean="0">
              <a:latin typeface="+mn-lt"/>
              <a:ea typeface="+mn-ea"/>
              <a:cs typeface="B Titr" panose="00000700000000000000" pitchFamily="2" charset="-78"/>
            </a:rPr>
            <a:t>بازار مشتقه</a:t>
          </a:r>
          <a:endParaRPr lang="en-US" sz="2400" dirty="0">
            <a:latin typeface="+mn-lt"/>
            <a:ea typeface="+mn-ea"/>
            <a:cs typeface="B Titr" panose="00000700000000000000" pitchFamily="2" charset="-78"/>
          </a:endParaRPr>
        </a:p>
      </dgm:t>
    </dgm:pt>
    <dgm:pt modelId="{E885F0B5-19BE-4342-89A3-7B7990C1934D}" type="parTrans" cxnId="{0B992F57-E52A-48E9-BC41-C0215D78D25C}">
      <dgm:prSet/>
      <dgm:spPr/>
      <dgm:t>
        <a:bodyPr/>
        <a:lstStyle/>
        <a:p>
          <a:pPr algn="r" rtl="1"/>
          <a:endParaRPr lang="en-US" sz="2400">
            <a:cs typeface="B Titr" panose="00000700000000000000" pitchFamily="2" charset="-78"/>
          </a:endParaRPr>
        </a:p>
      </dgm:t>
    </dgm:pt>
    <dgm:pt modelId="{BD084A3E-EF9E-4BC2-9F4B-1B2E0FC4F73B}" type="sibTrans" cxnId="{0B992F57-E52A-48E9-BC41-C0215D78D25C}">
      <dgm:prSet/>
      <dgm:spPr/>
      <dgm:t>
        <a:bodyPr/>
        <a:lstStyle/>
        <a:p>
          <a:pPr algn="r" rtl="1"/>
          <a:endParaRPr lang="en-US" sz="2400">
            <a:cs typeface="B Titr" panose="00000700000000000000" pitchFamily="2" charset="-78"/>
          </a:endParaRPr>
        </a:p>
      </dgm:t>
    </dgm:pt>
    <dgm:pt modelId="{02382D1F-B0B0-43A7-8374-7DC94417F5E9}">
      <dgm:prSet phldrT="[Text]" custT="1"/>
      <dgm:spPr>
        <a:xfrm>
          <a:off x="1247182" y="3407592"/>
          <a:ext cx="5602582" cy="655976"/>
        </a:xfrm>
      </dgm:spPr>
      <dgm:t>
        <a:bodyPr/>
        <a:lstStyle/>
        <a:p>
          <a:pPr marL="174625" indent="0" algn="r" rtl="1"/>
          <a:r>
            <a:rPr lang="fa-IR" sz="2400" dirty="0" smtClean="0">
              <a:latin typeface="+mn-lt"/>
              <a:ea typeface="+mn-ea"/>
              <a:cs typeface="B Titr" panose="00000700000000000000" pitchFamily="2" charset="-78"/>
            </a:rPr>
            <a:t>بازار مالی</a:t>
          </a:r>
          <a:endParaRPr lang="en-US" sz="2400" dirty="0">
            <a:latin typeface="+mn-lt"/>
            <a:ea typeface="+mn-ea"/>
            <a:cs typeface="B Titr" panose="00000700000000000000" pitchFamily="2" charset="-78"/>
          </a:endParaRPr>
        </a:p>
      </dgm:t>
    </dgm:pt>
    <dgm:pt modelId="{D33E3F03-8D36-45CC-9C89-D0951CEF461A}" type="parTrans" cxnId="{EBA6696E-0946-4626-85D9-3749A3ADBF42}">
      <dgm:prSet/>
      <dgm:spPr/>
      <dgm:t>
        <a:bodyPr/>
        <a:lstStyle/>
        <a:p>
          <a:pPr algn="r" rtl="1"/>
          <a:endParaRPr lang="en-US" sz="2400">
            <a:cs typeface="B Titr" panose="00000700000000000000" pitchFamily="2" charset="-78"/>
          </a:endParaRPr>
        </a:p>
      </dgm:t>
    </dgm:pt>
    <dgm:pt modelId="{3F870AAE-314B-4B82-9560-4BB2B1C43EB1}" type="sibTrans" cxnId="{EBA6696E-0946-4626-85D9-3749A3ADBF42}">
      <dgm:prSet/>
      <dgm:spPr/>
      <dgm:t>
        <a:bodyPr/>
        <a:lstStyle/>
        <a:p>
          <a:pPr algn="r" rtl="1"/>
          <a:endParaRPr lang="en-US" sz="2400">
            <a:cs typeface="B Titr" panose="00000700000000000000" pitchFamily="2" charset="-78"/>
          </a:endParaRPr>
        </a:p>
      </dgm:t>
    </dgm:pt>
    <dgm:pt modelId="{749CDD09-7AF6-4082-865F-44ABE17A68CF}">
      <dgm:prSet phldrT="[Text]" custT="1"/>
      <dgm:spPr>
        <a:xfrm>
          <a:off x="1247182" y="3407592"/>
          <a:ext cx="5602582" cy="655976"/>
        </a:xfrm>
      </dgm:spPr>
      <dgm:t>
        <a:bodyPr/>
        <a:lstStyle/>
        <a:p>
          <a:pPr marL="174625" indent="0" algn="r" rtl="1"/>
          <a:r>
            <a:rPr lang="fa-IR" sz="2400" dirty="0" smtClean="0">
              <a:latin typeface="+mn-lt"/>
              <a:ea typeface="+mn-ea"/>
              <a:cs typeface="B Titr" panose="00000700000000000000" pitchFamily="2" charset="-78"/>
            </a:rPr>
            <a:t>آمار معاملات</a:t>
          </a:r>
          <a:endParaRPr lang="en-US" sz="2400" dirty="0">
            <a:latin typeface="+mn-lt"/>
            <a:ea typeface="+mn-ea"/>
            <a:cs typeface="B Titr" panose="00000700000000000000" pitchFamily="2" charset="-78"/>
          </a:endParaRPr>
        </a:p>
      </dgm:t>
    </dgm:pt>
    <dgm:pt modelId="{34AFF6A9-443D-4908-9387-ADBCE926137B}" type="parTrans" cxnId="{E3BECDE4-F431-4A45-99DF-3F05A81C26A0}">
      <dgm:prSet/>
      <dgm:spPr/>
      <dgm:t>
        <a:bodyPr/>
        <a:lstStyle/>
        <a:p>
          <a:endParaRPr lang="en-US"/>
        </a:p>
      </dgm:t>
    </dgm:pt>
    <dgm:pt modelId="{D94940D3-51A5-4FF9-BDDD-C6DB43F97ECD}" type="sibTrans" cxnId="{E3BECDE4-F431-4A45-99DF-3F05A81C26A0}">
      <dgm:prSet/>
      <dgm:spPr/>
      <dgm:t>
        <a:bodyPr/>
        <a:lstStyle/>
        <a:p>
          <a:endParaRPr lang="en-US"/>
        </a:p>
      </dgm:t>
    </dgm:pt>
    <dgm:pt modelId="{6E52F45C-22FF-45CA-B8A7-516A34F4D9A2}" type="pres">
      <dgm:prSet presAssocID="{0431C15A-E518-4587-91DE-39551B8AA70D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endParaRPr lang="en-US"/>
        </a:p>
      </dgm:t>
    </dgm:pt>
    <dgm:pt modelId="{929B77DA-DFE3-4949-B673-0BC8AC2640C8}" type="pres">
      <dgm:prSet presAssocID="{0431C15A-E518-4587-91DE-39551B8AA70D}" presName="Name1" presStyleCnt="0"/>
      <dgm:spPr/>
      <dgm:t>
        <a:bodyPr/>
        <a:lstStyle/>
        <a:p>
          <a:endParaRPr lang="en-US"/>
        </a:p>
      </dgm:t>
    </dgm:pt>
    <dgm:pt modelId="{56AFEDB7-AE1C-4949-9C56-A9743F225D66}" type="pres">
      <dgm:prSet presAssocID="{0431C15A-E518-4587-91DE-39551B8AA70D}" presName="cycle" presStyleCnt="0"/>
      <dgm:spPr/>
      <dgm:t>
        <a:bodyPr/>
        <a:lstStyle/>
        <a:p>
          <a:endParaRPr lang="en-US"/>
        </a:p>
      </dgm:t>
    </dgm:pt>
    <dgm:pt modelId="{B6A0F7F2-27C3-4F8C-B9A7-712C19D8E161}" type="pres">
      <dgm:prSet presAssocID="{0431C15A-E518-4587-91DE-39551B8AA70D}" presName="srcNode" presStyleLbl="node1" presStyleIdx="0" presStyleCnt="5"/>
      <dgm:spPr/>
      <dgm:t>
        <a:bodyPr/>
        <a:lstStyle/>
        <a:p>
          <a:endParaRPr lang="en-US"/>
        </a:p>
      </dgm:t>
    </dgm:pt>
    <dgm:pt modelId="{2B61C1CE-3EF2-4C81-8207-8AAD11F5B3FD}" type="pres">
      <dgm:prSet presAssocID="{0431C15A-E518-4587-91DE-39551B8AA70D}" presName="conn" presStyleLbl="parChTrans1D2" presStyleIdx="0" presStyleCnt="1"/>
      <dgm:spPr/>
      <dgm:t>
        <a:bodyPr/>
        <a:lstStyle/>
        <a:p>
          <a:endParaRPr lang="en-US"/>
        </a:p>
      </dgm:t>
    </dgm:pt>
    <dgm:pt modelId="{394B28A6-AD70-4656-955E-FDC2434EBC88}" type="pres">
      <dgm:prSet presAssocID="{0431C15A-E518-4587-91DE-39551B8AA70D}" presName="extraNode" presStyleLbl="node1" presStyleIdx="0" presStyleCnt="5"/>
      <dgm:spPr/>
      <dgm:t>
        <a:bodyPr/>
        <a:lstStyle/>
        <a:p>
          <a:endParaRPr lang="en-US"/>
        </a:p>
      </dgm:t>
    </dgm:pt>
    <dgm:pt modelId="{A2133340-B5C9-4797-82B3-A18CA370B5D0}" type="pres">
      <dgm:prSet presAssocID="{0431C15A-E518-4587-91DE-39551B8AA70D}" presName="dstNode" presStyleLbl="node1" presStyleIdx="0" presStyleCnt="5"/>
      <dgm:spPr/>
      <dgm:t>
        <a:bodyPr/>
        <a:lstStyle/>
        <a:p>
          <a:endParaRPr lang="en-US"/>
        </a:p>
      </dgm:t>
    </dgm:pt>
    <dgm:pt modelId="{2A589CBE-E9AA-4E50-A853-3F17484EB396}" type="pres">
      <dgm:prSet presAssocID="{BBD70832-EF41-4DBD-9006-BE4CB2C31474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6345A7-B99B-40F5-96D2-AD24D57DFC5D}" type="pres">
      <dgm:prSet presAssocID="{BBD70832-EF41-4DBD-9006-BE4CB2C31474}" presName="accent_1" presStyleCnt="0"/>
      <dgm:spPr/>
      <dgm:t>
        <a:bodyPr/>
        <a:lstStyle/>
        <a:p>
          <a:endParaRPr lang="en-US"/>
        </a:p>
      </dgm:t>
    </dgm:pt>
    <dgm:pt modelId="{DFBE85F7-8F6F-4913-90BD-F09EE8067B25}" type="pres">
      <dgm:prSet presAssocID="{BBD70832-EF41-4DBD-9006-BE4CB2C31474}" presName="accentRepeatNode" presStyleLbl="solidFgAcc1" presStyleIdx="0" presStyleCnt="5"/>
      <dgm:spPr/>
      <dgm:t>
        <a:bodyPr/>
        <a:lstStyle/>
        <a:p>
          <a:endParaRPr lang="en-US"/>
        </a:p>
      </dgm:t>
    </dgm:pt>
    <dgm:pt modelId="{54EF5945-2E41-435A-87F2-1690ACD794CC}" type="pres">
      <dgm:prSet presAssocID="{ED871C6B-8AD1-4267-9062-47243B13276D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C07BF2-0B9E-4C1F-A787-635CF162E23D}" type="pres">
      <dgm:prSet presAssocID="{ED871C6B-8AD1-4267-9062-47243B13276D}" presName="accent_2" presStyleCnt="0"/>
      <dgm:spPr/>
      <dgm:t>
        <a:bodyPr/>
        <a:lstStyle/>
        <a:p>
          <a:endParaRPr lang="en-US"/>
        </a:p>
      </dgm:t>
    </dgm:pt>
    <dgm:pt modelId="{A8E039DD-766F-44FA-9C4A-0FEE5F934300}" type="pres">
      <dgm:prSet presAssocID="{ED871C6B-8AD1-4267-9062-47243B13276D}" presName="accentRepeatNode" presStyleLbl="solidFgAcc1" presStyleIdx="1" presStyleCnt="5"/>
      <dgm:spPr/>
      <dgm:t>
        <a:bodyPr/>
        <a:lstStyle/>
        <a:p>
          <a:endParaRPr lang="en-US"/>
        </a:p>
      </dgm:t>
    </dgm:pt>
    <dgm:pt modelId="{23AD2CFF-C9DF-48FE-8CDC-F99F56D29F71}" type="pres">
      <dgm:prSet presAssocID="{86BD8DA5-49A4-4B15-8728-6E7CE50E564E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BB272D-A16C-4764-8D78-D51CCBA3E653}" type="pres">
      <dgm:prSet presAssocID="{86BD8DA5-49A4-4B15-8728-6E7CE50E564E}" presName="accent_3" presStyleCnt="0"/>
      <dgm:spPr/>
      <dgm:t>
        <a:bodyPr/>
        <a:lstStyle/>
        <a:p>
          <a:endParaRPr lang="en-US"/>
        </a:p>
      </dgm:t>
    </dgm:pt>
    <dgm:pt modelId="{E0822AD0-D1E4-4F51-AF9C-91841887BCD3}" type="pres">
      <dgm:prSet presAssocID="{86BD8DA5-49A4-4B15-8728-6E7CE50E564E}" presName="accentRepeatNode" presStyleLbl="solidFgAcc1" presStyleIdx="2" presStyleCnt="5"/>
      <dgm:spPr/>
      <dgm:t>
        <a:bodyPr/>
        <a:lstStyle/>
        <a:p>
          <a:endParaRPr lang="en-US"/>
        </a:p>
      </dgm:t>
    </dgm:pt>
    <dgm:pt modelId="{A9C5BC11-4178-4404-B5F2-0CBC0025EF96}" type="pres">
      <dgm:prSet presAssocID="{02382D1F-B0B0-43A7-8374-7DC94417F5E9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E7649E-4D88-4307-AC04-891D096A3B8C}" type="pres">
      <dgm:prSet presAssocID="{02382D1F-B0B0-43A7-8374-7DC94417F5E9}" presName="accent_4" presStyleCnt="0"/>
      <dgm:spPr/>
      <dgm:t>
        <a:bodyPr/>
        <a:lstStyle/>
        <a:p>
          <a:endParaRPr lang="en-US"/>
        </a:p>
      </dgm:t>
    </dgm:pt>
    <dgm:pt modelId="{58CEC8B1-36E1-45AF-925E-EA3C0948A268}" type="pres">
      <dgm:prSet presAssocID="{02382D1F-B0B0-43A7-8374-7DC94417F5E9}" presName="accentRepeatNode" presStyleLbl="solidFgAcc1" presStyleIdx="3" presStyleCnt="5"/>
      <dgm:spPr/>
      <dgm:t>
        <a:bodyPr/>
        <a:lstStyle/>
        <a:p>
          <a:endParaRPr lang="en-US"/>
        </a:p>
      </dgm:t>
    </dgm:pt>
    <dgm:pt modelId="{D374CE8E-7B6A-45AC-9D8D-831646057AA9}" type="pres">
      <dgm:prSet presAssocID="{749CDD09-7AF6-4082-865F-44ABE17A68CF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4DAFED-2A8B-4FC7-84B4-4A1C44DC326B}" type="pres">
      <dgm:prSet presAssocID="{749CDD09-7AF6-4082-865F-44ABE17A68CF}" presName="accent_5" presStyleCnt="0"/>
      <dgm:spPr/>
    </dgm:pt>
    <dgm:pt modelId="{6E49FDA6-186C-497E-801E-D88B7E02274D}" type="pres">
      <dgm:prSet presAssocID="{749CDD09-7AF6-4082-865F-44ABE17A68CF}" presName="accentRepeatNode" presStyleLbl="solidFgAcc1" presStyleIdx="4" presStyleCnt="5"/>
      <dgm:spPr/>
    </dgm:pt>
  </dgm:ptLst>
  <dgm:cxnLst>
    <dgm:cxn modelId="{872DDBED-02F7-457E-97A7-D6405776BDE2}" type="presOf" srcId="{ED871C6B-8AD1-4267-9062-47243B13276D}" destId="{54EF5945-2E41-435A-87F2-1690ACD794CC}" srcOrd="0" destOrd="0" presId="urn:microsoft.com/office/officeart/2008/layout/VerticalCurvedList"/>
    <dgm:cxn modelId="{B837999E-77EA-4E17-B476-21E3BCB912BD}" type="presOf" srcId="{02382D1F-B0B0-43A7-8374-7DC94417F5E9}" destId="{A9C5BC11-4178-4404-B5F2-0CBC0025EF96}" srcOrd="0" destOrd="0" presId="urn:microsoft.com/office/officeart/2008/layout/VerticalCurvedList"/>
    <dgm:cxn modelId="{0B992F57-E52A-48E9-BC41-C0215D78D25C}" srcId="{0431C15A-E518-4587-91DE-39551B8AA70D}" destId="{86BD8DA5-49A4-4B15-8728-6E7CE50E564E}" srcOrd="2" destOrd="0" parTransId="{E885F0B5-19BE-4342-89A3-7B7990C1934D}" sibTransId="{BD084A3E-EF9E-4BC2-9F4B-1B2E0FC4F73B}"/>
    <dgm:cxn modelId="{EC3126CF-7EB7-4A46-8B2E-94FA35731E79}" srcId="{0431C15A-E518-4587-91DE-39551B8AA70D}" destId="{BBD70832-EF41-4DBD-9006-BE4CB2C31474}" srcOrd="0" destOrd="0" parTransId="{39F0FFAF-344E-4EAD-8342-9F2F41AD84B3}" sibTransId="{95530686-ABA2-4235-80F1-6D494ACF80A8}"/>
    <dgm:cxn modelId="{E3BECDE4-F431-4A45-99DF-3F05A81C26A0}" srcId="{0431C15A-E518-4587-91DE-39551B8AA70D}" destId="{749CDD09-7AF6-4082-865F-44ABE17A68CF}" srcOrd="4" destOrd="0" parTransId="{34AFF6A9-443D-4908-9387-ADBCE926137B}" sibTransId="{D94940D3-51A5-4FF9-BDDD-C6DB43F97ECD}"/>
    <dgm:cxn modelId="{EBA6696E-0946-4626-85D9-3749A3ADBF42}" srcId="{0431C15A-E518-4587-91DE-39551B8AA70D}" destId="{02382D1F-B0B0-43A7-8374-7DC94417F5E9}" srcOrd="3" destOrd="0" parTransId="{D33E3F03-8D36-45CC-9C89-D0951CEF461A}" sibTransId="{3F870AAE-314B-4B82-9560-4BB2B1C43EB1}"/>
    <dgm:cxn modelId="{C391B9C0-34EE-4F69-8ACD-6854790A051B}" type="presOf" srcId="{BBD70832-EF41-4DBD-9006-BE4CB2C31474}" destId="{2A589CBE-E9AA-4E50-A853-3F17484EB396}" srcOrd="0" destOrd="0" presId="urn:microsoft.com/office/officeart/2008/layout/VerticalCurvedList"/>
    <dgm:cxn modelId="{ABDBB666-BE26-4CD0-8342-3DE33C738E64}" srcId="{0431C15A-E518-4587-91DE-39551B8AA70D}" destId="{ED871C6B-8AD1-4267-9062-47243B13276D}" srcOrd="1" destOrd="0" parTransId="{8D3B1FB1-5D66-4805-84D7-E382D7E46453}" sibTransId="{6A5AE577-C6D3-4AFD-934E-B8581AFBF87A}"/>
    <dgm:cxn modelId="{F8663883-28B7-4D50-8A66-63C5B4B52125}" type="presOf" srcId="{86BD8DA5-49A4-4B15-8728-6E7CE50E564E}" destId="{23AD2CFF-C9DF-48FE-8CDC-F99F56D29F71}" srcOrd="0" destOrd="0" presId="urn:microsoft.com/office/officeart/2008/layout/VerticalCurvedList"/>
    <dgm:cxn modelId="{ADA0EC64-5A30-4B70-8539-D30B7C24C25A}" type="presOf" srcId="{95530686-ABA2-4235-80F1-6D494ACF80A8}" destId="{2B61C1CE-3EF2-4C81-8207-8AAD11F5B3FD}" srcOrd="0" destOrd="0" presId="urn:microsoft.com/office/officeart/2008/layout/VerticalCurvedList"/>
    <dgm:cxn modelId="{6C96ECDF-E078-40B7-AE82-2464FC7EA326}" type="presOf" srcId="{0431C15A-E518-4587-91DE-39551B8AA70D}" destId="{6E52F45C-22FF-45CA-B8A7-516A34F4D9A2}" srcOrd="0" destOrd="0" presId="urn:microsoft.com/office/officeart/2008/layout/VerticalCurvedList"/>
    <dgm:cxn modelId="{F2ABBA97-9D42-4D97-A99F-3D331CCB3D1F}" type="presOf" srcId="{749CDD09-7AF6-4082-865F-44ABE17A68CF}" destId="{D374CE8E-7B6A-45AC-9D8D-831646057AA9}" srcOrd="0" destOrd="0" presId="urn:microsoft.com/office/officeart/2008/layout/VerticalCurvedList"/>
    <dgm:cxn modelId="{859A8513-B55B-4896-B372-46D1D3968F9C}" type="presParOf" srcId="{6E52F45C-22FF-45CA-B8A7-516A34F4D9A2}" destId="{929B77DA-DFE3-4949-B673-0BC8AC2640C8}" srcOrd="0" destOrd="0" presId="urn:microsoft.com/office/officeart/2008/layout/VerticalCurvedList"/>
    <dgm:cxn modelId="{E5AF94C3-D932-4CB8-8B22-B1FBD9DCFD77}" type="presParOf" srcId="{929B77DA-DFE3-4949-B673-0BC8AC2640C8}" destId="{56AFEDB7-AE1C-4949-9C56-A9743F225D66}" srcOrd="0" destOrd="0" presId="urn:microsoft.com/office/officeart/2008/layout/VerticalCurvedList"/>
    <dgm:cxn modelId="{0361D619-3DFE-4150-983B-B2CF9C8E8817}" type="presParOf" srcId="{56AFEDB7-AE1C-4949-9C56-A9743F225D66}" destId="{B6A0F7F2-27C3-4F8C-B9A7-712C19D8E161}" srcOrd="0" destOrd="0" presId="urn:microsoft.com/office/officeart/2008/layout/VerticalCurvedList"/>
    <dgm:cxn modelId="{50E4137F-5302-402B-9F4D-735B6F85AAA7}" type="presParOf" srcId="{56AFEDB7-AE1C-4949-9C56-A9743F225D66}" destId="{2B61C1CE-3EF2-4C81-8207-8AAD11F5B3FD}" srcOrd="1" destOrd="0" presId="urn:microsoft.com/office/officeart/2008/layout/VerticalCurvedList"/>
    <dgm:cxn modelId="{132278B5-7153-4866-9F18-73E1EFBF9D22}" type="presParOf" srcId="{56AFEDB7-AE1C-4949-9C56-A9743F225D66}" destId="{394B28A6-AD70-4656-955E-FDC2434EBC88}" srcOrd="2" destOrd="0" presId="urn:microsoft.com/office/officeart/2008/layout/VerticalCurvedList"/>
    <dgm:cxn modelId="{E39F80EC-0A97-4CB6-BC08-BA60BB2E0752}" type="presParOf" srcId="{56AFEDB7-AE1C-4949-9C56-A9743F225D66}" destId="{A2133340-B5C9-4797-82B3-A18CA370B5D0}" srcOrd="3" destOrd="0" presId="urn:microsoft.com/office/officeart/2008/layout/VerticalCurvedList"/>
    <dgm:cxn modelId="{752EF8C1-04C0-4B21-845F-9D1E3A05003A}" type="presParOf" srcId="{929B77DA-DFE3-4949-B673-0BC8AC2640C8}" destId="{2A589CBE-E9AA-4E50-A853-3F17484EB396}" srcOrd="1" destOrd="0" presId="urn:microsoft.com/office/officeart/2008/layout/VerticalCurvedList"/>
    <dgm:cxn modelId="{66D176CE-E361-4F4E-8259-C4C034AA0E09}" type="presParOf" srcId="{929B77DA-DFE3-4949-B673-0BC8AC2640C8}" destId="{E36345A7-B99B-40F5-96D2-AD24D57DFC5D}" srcOrd="2" destOrd="0" presId="urn:microsoft.com/office/officeart/2008/layout/VerticalCurvedList"/>
    <dgm:cxn modelId="{249ACED9-9A26-4D6C-AA22-2DED320100BD}" type="presParOf" srcId="{E36345A7-B99B-40F5-96D2-AD24D57DFC5D}" destId="{DFBE85F7-8F6F-4913-90BD-F09EE8067B25}" srcOrd="0" destOrd="0" presId="urn:microsoft.com/office/officeart/2008/layout/VerticalCurvedList"/>
    <dgm:cxn modelId="{714DEE7F-9D6B-4487-A432-0CFDC7923D8C}" type="presParOf" srcId="{929B77DA-DFE3-4949-B673-0BC8AC2640C8}" destId="{54EF5945-2E41-435A-87F2-1690ACD794CC}" srcOrd="3" destOrd="0" presId="urn:microsoft.com/office/officeart/2008/layout/VerticalCurvedList"/>
    <dgm:cxn modelId="{B4F9F166-4608-4E93-98E6-E9770D43B21F}" type="presParOf" srcId="{929B77DA-DFE3-4949-B673-0BC8AC2640C8}" destId="{5CC07BF2-0B9E-4C1F-A787-635CF162E23D}" srcOrd="4" destOrd="0" presId="urn:microsoft.com/office/officeart/2008/layout/VerticalCurvedList"/>
    <dgm:cxn modelId="{6FC0D620-AE90-4608-B3EF-2D6A704754C5}" type="presParOf" srcId="{5CC07BF2-0B9E-4C1F-A787-635CF162E23D}" destId="{A8E039DD-766F-44FA-9C4A-0FEE5F934300}" srcOrd="0" destOrd="0" presId="urn:microsoft.com/office/officeart/2008/layout/VerticalCurvedList"/>
    <dgm:cxn modelId="{5A1FE89C-5E06-432A-93CB-B52B4EBEB88D}" type="presParOf" srcId="{929B77DA-DFE3-4949-B673-0BC8AC2640C8}" destId="{23AD2CFF-C9DF-48FE-8CDC-F99F56D29F71}" srcOrd="5" destOrd="0" presId="urn:microsoft.com/office/officeart/2008/layout/VerticalCurvedList"/>
    <dgm:cxn modelId="{AB406D9D-CE18-491C-86EC-BB08A2B173F0}" type="presParOf" srcId="{929B77DA-DFE3-4949-B673-0BC8AC2640C8}" destId="{18BB272D-A16C-4764-8D78-D51CCBA3E653}" srcOrd="6" destOrd="0" presId="urn:microsoft.com/office/officeart/2008/layout/VerticalCurvedList"/>
    <dgm:cxn modelId="{5D122905-8701-4AC6-A3AB-F6BC1675D284}" type="presParOf" srcId="{18BB272D-A16C-4764-8D78-D51CCBA3E653}" destId="{E0822AD0-D1E4-4F51-AF9C-91841887BCD3}" srcOrd="0" destOrd="0" presId="urn:microsoft.com/office/officeart/2008/layout/VerticalCurvedList"/>
    <dgm:cxn modelId="{FAFF4061-0107-4503-97A7-355549A6D961}" type="presParOf" srcId="{929B77DA-DFE3-4949-B673-0BC8AC2640C8}" destId="{A9C5BC11-4178-4404-B5F2-0CBC0025EF96}" srcOrd="7" destOrd="0" presId="urn:microsoft.com/office/officeart/2008/layout/VerticalCurvedList"/>
    <dgm:cxn modelId="{90C385D5-0167-46A6-9AF7-0805E9C6D191}" type="presParOf" srcId="{929B77DA-DFE3-4949-B673-0BC8AC2640C8}" destId="{D8E7649E-4D88-4307-AC04-891D096A3B8C}" srcOrd="8" destOrd="0" presId="urn:microsoft.com/office/officeart/2008/layout/VerticalCurvedList"/>
    <dgm:cxn modelId="{A50D9CFA-7982-49EB-8448-94852FEC92FA}" type="presParOf" srcId="{D8E7649E-4D88-4307-AC04-891D096A3B8C}" destId="{58CEC8B1-36E1-45AF-925E-EA3C0948A268}" srcOrd="0" destOrd="0" presId="urn:microsoft.com/office/officeart/2008/layout/VerticalCurvedList"/>
    <dgm:cxn modelId="{715633CF-D91C-431B-A67E-01573EC246FD}" type="presParOf" srcId="{929B77DA-DFE3-4949-B673-0BC8AC2640C8}" destId="{D374CE8E-7B6A-45AC-9D8D-831646057AA9}" srcOrd="9" destOrd="0" presId="urn:microsoft.com/office/officeart/2008/layout/VerticalCurvedList"/>
    <dgm:cxn modelId="{094F31B5-D16A-49F5-B412-BA90C6D74A48}" type="presParOf" srcId="{929B77DA-DFE3-4949-B673-0BC8AC2640C8}" destId="{A34DAFED-2A8B-4FC7-84B4-4A1C44DC326B}" srcOrd="10" destOrd="0" presId="urn:microsoft.com/office/officeart/2008/layout/VerticalCurvedList"/>
    <dgm:cxn modelId="{9C931451-A25D-4877-884A-77C0267FBDD8}" type="presParOf" srcId="{A34DAFED-2A8B-4FC7-84B4-4A1C44DC326B}" destId="{6E49FDA6-186C-497E-801E-D88B7E02274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401273-62FB-4C8F-A0B2-B0A1C79676D5}" type="doc">
      <dgm:prSet loTypeId="urn:microsoft.com/office/officeart/2005/8/layout/lProcess2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642E1D75-0B0B-41C8-946B-8E39D6A0B7B7}">
      <dgm:prSet phldrT="[Text]" custT="1"/>
      <dgm:spPr/>
      <dgm:t>
        <a:bodyPr/>
        <a:lstStyle/>
        <a:p>
          <a:pPr rtl="1"/>
          <a:r>
            <a:rPr lang="fa-IR" sz="2800" dirty="0" smtClean="0">
              <a:cs typeface="B Nazanin" panose="00000400000000000000" pitchFamily="2" charset="-78"/>
            </a:rPr>
            <a:t>گروه بورس 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CME</a:t>
          </a:r>
          <a:r>
            <a:rPr lang="fa-IR" sz="2400" dirty="0" smtClean="0">
              <a:cs typeface="B Nazanin" panose="00000400000000000000" pitchFamily="2" charset="-78"/>
            </a:rPr>
            <a:t> </a:t>
          </a:r>
          <a:r>
            <a:rPr lang="fa-IR" sz="2800" dirty="0" smtClean="0">
              <a:cs typeface="B Nazanin" panose="00000400000000000000" pitchFamily="2" charset="-78"/>
            </a:rPr>
            <a:t>آمریکا</a:t>
          </a:r>
          <a:endParaRPr lang="en-US" sz="2800" dirty="0">
            <a:cs typeface="B Nazanin" panose="00000400000000000000" pitchFamily="2" charset="-78"/>
          </a:endParaRPr>
        </a:p>
      </dgm:t>
    </dgm:pt>
    <dgm:pt modelId="{EAF665A7-180E-41CD-8435-42E56A652EA8}" type="parTrans" cxnId="{3680C1DB-3A1C-4F2D-9A6D-57D533BF8D13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B32DDD3F-1581-4C87-9D21-048B0A888288}" type="sibTrans" cxnId="{3680C1DB-3A1C-4F2D-9A6D-57D533BF8D13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E43D702B-E20E-4B14-AF72-2D8579CF0305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کشاورزی</a:t>
          </a:r>
          <a:endParaRPr lang="en-US" sz="2000" dirty="0">
            <a:cs typeface="B Nazanin" panose="00000400000000000000" pitchFamily="2" charset="-78"/>
          </a:endParaRPr>
        </a:p>
      </dgm:t>
    </dgm:pt>
    <dgm:pt modelId="{2A18EE40-C2D6-46DA-B20D-03598D7883FD}" type="parTrans" cxnId="{0933AAA2-60C8-4702-9CEE-45287FE35673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41D47140-50F4-4F51-8A07-5F896C9AF6D5}" type="sibTrans" cxnId="{0933AAA2-60C8-4702-9CEE-45287FE35673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77E4F0F1-C73D-4B72-B2EC-4A9C4155FFCB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فلزات</a:t>
          </a:r>
          <a:endParaRPr lang="en-US" sz="2000" dirty="0">
            <a:cs typeface="B Nazanin" panose="00000400000000000000" pitchFamily="2" charset="-78"/>
          </a:endParaRPr>
        </a:p>
      </dgm:t>
    </dgm:pt>
    <dgm:pt modelId="{AF124FC7-98DF-4DAB-89B3-CD89F6DA991B}" type="parTrans" cxnId="{279ED62D-7A6C-4C2F-9EB1-BF351F2B23F0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7D1747D9-CE81-43E3-BBB5-83866FE0C4F2}" type="sibTrans" cxnId="{279ED62D-7A6C-4C2F-9EB1-BF351F2B23F0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8C4E6AB0-FD92-42E7-B42B-52BEF1375DFA}">
      <dgm:prSet phldrT="[Text]" custT="1"/>
      <dgm:spPr/>
      <dgm:t>
        <a:bodyPr/>
        <a:lstStyle/>
        <a:p>
          <a:pPr rtl="1"/>
          <a:r>
            <a:rPr lang="fa-IR" sz="2800" dirty="0" smtClean="0">
              <a:cs typeface="B Nazanin" panose="00000400000000000000" pitchFamily="2" charset="-78"/>
            </a:rPr>
            <a:t>بورس فلزات لندن</a:t>
          </a:r>
          <a:endParaRPr lang="en-US" sz="2800" dirty="0">
            <a:cs typeface="B Nazanin" panose="00000400000000000000" pitchFamily="2" charset="-78"/>
          </a:endParaRPr>
        </a:p>
      </dgm:t>
    </dgm:pt>
    <dgm:pt modelId="{593BA58F-DFDB-41EE-AE81-5BA91967BF4C}" type="parTrans" cxnId="{64A295C2-F1DD-449F-83EF-57FFB3A08C53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BE83217C-E02C-4E51-9D5D-7F2D5553005E}" type="sibTrans" cxnId="{64A295C2-F1DD-449F-83EF-57FFB3A08C53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9C538C7A-51BB-433A-B821-643F91CB38E1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فلزات</a:t>
          </a:r>
          <a:endParaRPr lang="en-US" sz="2000" dirty="0">
            <a:cs typeface="B Nazanin" panose="00000400000000000000" pitchFamily="2" charset="-78"/>
          </a:endParaRPr>
        </a:p>
      </dgm:t>
    </dgm:pt>
    <dgm:pt modelId="{1CE8261D-882C-428C-91C9-DB9AF79C63AE}" type="parTrans" cxnId="{53C4C890-F560-4863-9262-86DB2735D36C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1A5C6A6F-3CB0-4860-A8D5-5EBD348844FD}" type="sibTrans" cxnId="{53C4C890-F560-4863-9262-86DB2735D36C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B6AF4BA4-467C-4D31-B61C-0CA6B4BAE050}">
      <dgm:prSet phldrT="[Text]" custT="1"/>
      <dgm:spPr/>
      <dgm:t>
        <a:bodyPr/>
        <a:lstStyle/>
        <a:p>
          <a:pPr rtl="1"/>
          <a:r>
            <a:rPr lang="fa-IR" sz="2800" dirty="0" smtClean="0">
              <a:cs typeface="B Nazanin" panose="00000400000000000000" pitchFamily="2" charset="-78"/>
            </a:rPr>
            <a:t>گروه بورس 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ICE 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452F07-58B9-4C70-B2E2-A1B13500AB0E}" type="parTrans" cxnId="{1EEE9664-67FC-4CF5-9A4B-A598549D9E19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6C98F219-1096-4DA2-8E5E-092864D2D56E}" type="sibTrans" cxnId="{1EEE9664-67FC-4CF5-9A4B-A598549D9E19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452F41B9-9F3D-4F75-BD70-C1BA8A6306C7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کشاورزی</a:t>
          </a:r>
          <a:endParaRPr lang="en-US" sz="2000" dirty="0">
            <a:cs typeface="B Nazanin" panose="00000400000000000000" pitchFamily="2" charset="-78"/>
          </a:endParaRPr>
        </a:p>
      </dgm:t>
    </dgm:pt>
    <dgm:pt modelId="{2C572B1D-222F-4691-9B9D-FCE240514EC3}" type="parTrans" cxnId="{AA087D79-DF0E-4117-B788-024350D884FC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13C523D0-70F9-4CFB-BBC6-A01E9D5DF7AA}" type="sibTrans" cxnId="{AA087D79-DF0E-4117-B788-024350D884FC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B74D3754-1026-4E47-886B-4B015FFEF553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فلزات</a:t>
          </a:r>
          <a:endParaRPr lang="en-US" sz="2000" dirty="0">
            <a:cs typeface="B Nazanin" panose="00000400000000000000" pitchFamily="2" charset="-78"/>
          </a:endParaRPr>
        </a:p>
      </dgm:t>
    </dgm:pt>
    <dgm:pt modelId="{A9F382A9-7623-4A59-ABBE-B8C9CD80D17D}" type="parTrans" cxnId="{BE9B9AA8-46C1-4EE5-9157-78F0D0EFBAAB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3AD330C5-E373-4ED4-A9B4-80220034EC19}" type="sibTrans" cxnId="{BE9B9AA8-46C1-4EE5-9157-78F0D0EFBAAB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0CC00A42-59EF-4C40-9BD4-75D6E42A2988}">
      <dgm:prSet phldrT="[Text]" custT="1"/>
      <dgm:spPr/>
      <dgm:t>
        <a:bodyPr/>
        <a:lstStyle/>
        <a:p>
          <a:pPr rtl="1"/>
          <a:r>
            <a:rPr lang="fa-IR" sz="2800" dirty="0" smtClean="0">
              <a:cs typeface="B Nazanin" panose="00000400000000000000" pitchFamily="2" charset="-78"/>
            </a:rPr>
            <a:t>بورس آتی شانگهای چین</a:t>
          </a:r>
          <a:endParaRPr lang="en-US" sz="2800" dirty="0">
            <a:cs typeface="B Nazanin" panose="00000400000000000000" pitchFamily="2" charset="-78"/>
          </a:endParaRPr>
        </a:p>
      </dgm:t>
    </dgm:pt>
    <dgm:pt modelId="{D813FBCF-17A8-40AB-9204-98C6E2E003F0}" type="parTrans" cxnId="{5A8E4AFA-4532-4490-936C-41354339BADD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BE681FA3-F8AB-41F7-96C7-033637F6629B}" type="sibTrans" cxnId="{5A8E4AFA-4532-4490-936C-41354339BADD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09CC6DFD-5016-4BF3-8093-001F637F2016}">
      <dgm:prSet phldrT="[Text]" custT="1"/>
      <dgm:spPr/>
      <dgm:t>
        <a:bodyPr/>
        <a:lstStyle/>
        <a:p>
          <a:pPr rtl="1"/>
          <a:r>
            <a:rPr lang="fa-IR" sz="2800" dirty="0" smtClean="0">
              <a:cs typeface="B Nazanin" panose="00000400000000000000" pitchFamily="2" charset="-78"/>
            </a:rPr>
            <a:t>بورس کالای </a:t>
          </a:r>
          <a:r>
            <a:rPr lang="fa-IR" sz="2800" dirty="0" err="1" smtClean="0">
              <a:cs typeface="B Nazanin" panose="00000400000000000000" pitchFamily="2" charset="-78"/>
            </a:rPr>
            <a:t>دالیان</a:t>
          </a:r>
          <a:r>
            <a:rPr lang="fa-IR" sz="2800" dirty="0" smtClean="0">
              <a:cs typeface="B Nazanin" panose="00000400000000000000" pitchFamily="2" charset="-78"/>
            </a:rPr>
            <a:t> چین</a:t>
          </a:r>
          <a:endParaRPr lang="en-US" sz="2800" dirty="0">
            <a:cs typeface="B Nazanin" panose="00000400000000000000" pitchFamily="2" charset="-78"/>
          </a:endParaRPr>
        </a:p>
      </dgm:t>
    </dgm:pt>
    <dgm:pt modelId="{A81EEBC9-AC3F-4F5F-8E63-13880A00D143}" type="parTrans" cxnId="{8D95528A-4797-474F-BB95-A4753760A9C8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ED8A655F-572C-4D67-BBAE-6E2C04827626}" type="sibTrans" cxnId="{8D95528A-4797-474F-BB95-A4753760A9C8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7675A4C3-DA77-4B03-A22D-34902DF9F7B3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انرژی</a:t>
          </a:r>
          <a:endParaRPr lang="en-US" sz="2000" dirty="0">
            <a:cs typeface="B Nazanin" panose="00000400000000000000" pitchFamily="2" charset="-78"/>
          </a:endParaRPr>
        </a:p>
      </dgm:t>
    </dgm:pt>
    <dgm:pt modelId="{2700BCAB-27C4-4273-A468-ABBC25DF0B42}" type="parTrans" cxnId="{4575DA1D-0358-445D-ADE4-B2DC18189757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8E5B1071-DB33-4CF5-8E84-C5F6B5A556C3}" type="sibTrans" cxnId="{4575DA1D-0358-445D-ADE4-B2DC18189757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3F8F15B3-1255-4D0F-975C-F381B7DC813F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انرژی</a:t>
          </a:r>
          <a:endParaRPr lang="en-US" sz="2000" dirty="0">
            <a:cs typeface="B Nazanin" panose="00000400000000000000" pitchFamily="2" charset="-78"/>
          </a:endParaRPr>
        </a:p>
      </dgm:t>
    </dgm:pt>
    <dgm:pt modelId="{F9BD4C37-F85C-4440-9F22-BF217B905FB0}" type="parTrans" cxnId="{B0CA817A-F073-4A79-AE72-CE04176AAF03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03D42BB2-E534-4D4B-BB88-8245A09C9C39}" type="sibTrans" cxnId="{B0CA817A-F073-4A79-AE72-CE04176AAF03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7E2FF4B1-91C7-4514-A83F-789F154E91D7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فلزات</a:t>
          </a:r>
          <a:endParaRPr lang="en-US" sz="2000" dirty="0">
            <a:cs typeface="B Nazanin" panose="00000400000000000000" pitchFamily="2" charset="-78"/>
          </a:endParaRPr>
        </a:p>
      </dgm:t>
    </dgm:pt>
    <dgm:pt modelId="{2DBC66D9-3481-4D25-AB6F-AF788567ED38}" type="parTrans" cxnId="{F16B373D-EB17-43CE-A1EE-466716E6085F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A4B6779B-1186-4EE0-B717-1FCC7F289171}" type="sibTrans" cxnId="{F16B373D-EB17-43CE-A1EE-466716E6085F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36AFB3DF-03FB-459A-AE8C-CDD9D338333D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کشاورزی</a:t>
          </a:r>
          <a:endParaRPr lang="en-US" sz="2000" dirty="0">
            <a:cs typeface="B Nazanin" panose="00000400000000000000" pitchFamily="2" charset="-78"/>
          </a:endParaRPr>
        </a:p>
      </dgm:t>
    </dgm:pt>
    <dgm:pt modelId="{B3B4CFFD-D06E-4A0A-AEBA-D38BB7B30AC1}" type="parTrans" cxnId="{E25C6A26-6B53-49EA-BBDB-A549620C25D4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7BB208CF-8974-4207-B85F-865BCE2916FC}" type="sibTrans" cxnId="{E25C6A26-6B53-49EA-BBDB-A549620C25D4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4CA9DEEC-70E9-448E-BE6B-9AB350D7458A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صنعتی</a:t>
          </a:r>
          <a:endParaRPr lang="en-US" sz="2000" dirty="0">
            <a:cs typeface="B Nazanin" panose="00000400000000000000" pitchFamily="2" charset="-78"/>
          </a:endParaRPr>
        </a:p>
      </dgm:t>
    </dgm:pt>
    <dgm:pt modelId="{9FC3BC85-CB91-4396-AC35-474E26573B83}" type="parTrans" cxnId="{FEC1E2C2-1070-4C91-84B2-5E4C57389D73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352033B6-BCF0-4FE2-B011-4E3CB77BF962}" type="sibTrans" cxnId="{FEC1E2C2-1070-4C91-84B2-5E4C57389D73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0CA11B42-2C15-4F56-98AE-2EB1BC43D9ED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انرژی</a:t>
          </a:r>
          <a:endParaRPr lang="en-US" sz="2000" dirty="0">
            <a:cs typeface="B Nazanin" panose="00000400000000000000" pitchFamily="2" charset="-78"/>
          </a:endParaRPr>
        </a:p>
      </dgm:t>
    </dgm:pt>
    <dgm:pt modelId="{4E5E3541-C9E7-4586-AFBA-3A34904576B7}" type="parTrans" cxnId="{96F85BBC-B1EE-4148-A29F-BFD97061B489}">
      <dgm:prSet/>
      <dgm:spPr/>
      <dgm:t>
        <a:bodyPr/>
        <a:lstStyle/>
        <a:p>
          <a:pPr rtl="1"/>
          <a:endParaRPr lang="en-US"/>
        </a:p>
      </dgm:t>
    </dgm:pt>
    <dgm:pt modelId="{632EB029-FC89-4BD8-B73B-2241B9FF6A52}" type="sibTrans" cxnId="{96F85BBC-B1EE-4148-A29F-BFD97061B489}">
      <dgm:prSet/>
      <dgm:spPr/>
      <dgm:t>
        <a:bodyPr/>
        <a:lstStyle/>
        <a:p>
          <a:pPr rtl="1"/>
          <a:endParaRPr lang="en-US"/>
        </a:p>
      </dgm:t>
    </dgm:pt>
    <dgm:pt modelId="{FB0D9DDA-71C1-4A0A-B5F9-1BE68935DD8B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ارز</a:t>
          </a:r>
          <a:endParaRPr lang="en-US" sz="2000" dirty="0">
            <a:cs typeface="B Nazanin" panose="00000400000000000000" pitchFamily="2" charset="-78"/>
          </a:endParaRPr>
        </a:p>
      </dgm:t>
    </dgm:pt>
    <dgm:pt modelId="{AB1E99A2-D991-4262-ACF6-0659AC132F78}" type="parTrans" cxnId="{740F65DD-D59C-48E3-8F00-DE50799B7E69}">
      <dgm:prSet/>
      <dgm:spPr/>
      <dgm:t>
        <a:bodyPr/>
        <a:lstStyle/>
        <a:p>
          <a:pPr rtl="1"/>
          <a:endParaRPr lang="en-US"/>
        </a:p>
      </dgm:t>
    </dgm:pt>
    <dgm:pt modelId="{4EFE922A-455B-43BD-9211-4823ECBEACFC}" type="sibTrans" cxnId="{740F65DD-D59C-48E3-8F00-DE50799B7E69}">
      <dgm:prSet/>
      <dgm:spPr/>
      <dgm:t>
        <a:bodyPr/>
        <a:lstStyle/>
        <a:p>
          <a:pPr rtl="1"/>
          <a:endParaRPr lang="en-US"/>
        </a:p>
      </dgm:t>
    </dgm:pt>
    <dgm:pt modelId="{399EEE25-BEC3-49B9-BAB2-48DF8395D6A0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ارز</a:t>
          </a:r>
          <a:endParaRPr lang="en-US" sz="2000" dirty="0">
            <a:cs typeface="B Nazanin" panose="00000400000000000000" pitchFamily="2" charset="-78"/>
          </a:endParaRPr>
        </a:p>
      </dgm:t>
    </dgm:pt>
    <dgm:pt modelId="{4D8CD122-7D96-4485-8CFE-A05CD0320CE4}" type="parTrans" cxnId="{2AA16593-B618-4DA5-96EF-EAAFA1B91308}">
      <dgm:prSet/>
      <dgm:spPr/>
      <dgm:t>
        <a:bodyPr/>
        <a:lstStyle/>
        <a:p>
          <a:endParaRPr lang="en-US"/>
        </a:p>
      </dgm:t>
    </dgm:pt>
    <dgm:pt modelId="{912FE04D-554E-4E23-8E5B-5D83FB5FEF27}" type="sibTrans" cxnId="{2AA16593-B618-4DA5-96EF-EAAFA1B91308}">
      <dgm:prSet/>
      <dgm:spPr/>
      <dgm:t>
        <a:bodyPr/>
        <a:lstStyle/>
        <a:p>
          <a:endParaRPr lang="en-US"/>
        </a:p>
      </dgm:t>
    </dgm:pt>
    <dgm:pt modelId="{3246A78E-8429-4DCA-9B11-65E280218259}" type="pres">
      <dgm:prSet presAssocID="{11401273-62FB-4C8F-A0B2-B0A1C79676D5}" presName="theList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9EFE60-AFBE-4D2B-B5AE-D897E076D8F0}" type="pres">
      <dgm:prSet presAssocID="{642E1D75-0B0B-41C8-946B-8E39D6A0B7B7}" presName="compNode" presStyleCnt="0"/>
      <dgm:spPr/>
    </dgm:pt>
    <dgm:pt modelId="{E32D6D9C-1E0A-4C0E-BE4F-23D2EA867211}" type="pres">
      <dgm:prSet presAssocID="{642E1D75-0B0B-41C8-946B-8E39D6A0B7B7}" presName="aNode" presStyleLbl="bgShp" presStyleIdx="0" presStyleCnt="5"/>
      <dgm:spPr/>
      <dgm:t>
        <a:bodyPr/>
        <a:lstStyle/>
        <a:p>
          <a:endParaRPr lang="en-US"/>
        </a:p>
      </dgm:t>
    </dgm:pt>
    <dgm:pt modelId="{90B88460-FE1B-4D30-B915-3FCB738BC612}" type="pres">
      <dgm:prSet presAssocID="{642E1D75-0B0B-41C8-946B-8E39D6A0B7B7}" presName="textNode" presStyleLbl="bgShp" presStyleIdx="0" presStyleCnt="5"/>
      <dgm:spPr/>
      <dgm:t>
        <a:bodyPr/>
        <a:lstStyle/>
        <a:p>
          <a:endParaRPr lang="en-US"/>
        </a:p>
      </dgm:t>
    </dgm:pt>
    <dgm:pt modelId="{5FD4302E-3EED-4B64-9102-299768F886DA}" type="pres">
      <dgm:prSet presAssocID="{642E1D75-0B0B-41C8-946B-8E39D6A0B7B7}" presName="compChildNode" presStyleCnt="0"/>
      <dgm:spPr/>
    </dgm:pt>
    <dgm:pt modelId="{5702D15A-E90D-4491-BA9B-FF7827DAF9A6}" type="pres">
      <dgm:prSet presAssocID="{642E1D75-0B0B-41C8-946B-8E39D6A0B7B7}" presName="theInnerList" presStyleCnt="0"/>
      <dgm:spPr/>
    </dgm:pt>
    <dgm:pt modelId="{45771C4E-EA82-4B7B-86F3-930FEAA2D53F}" type="pres">
      <dgm:prSet presAssocID="{E43D702B-E20E-4B14-AF72-2D8579CF0305}" presName="childNode" presStyleLbl="node1" presStyleIdx="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B7FEDB-6D27-406B-AB93-4CC34A872B70}" type="pres">
      <dgm:prSet presAssocID="{E43D702B-E20E-4B14-AF72-2D8579CF0305}" presName="aSpace2" presStyleCnt="0"/>
      <dgm:spPr/>
    </dgm:pt>
    <dgm:pt modelId="{7D756DEA-66BD-49D6-B673-8860269D01C8}" type="pres">
      <dgm:prSet presAssocID="{77E4F0F1-C73D-4B72-B2EC-4A9C4155FFCB}" presName="childNode" presStyleLbl="node1" presStyleIdx="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618C93-B16A-4F26-9261-1096415308F4}" type="pres">
      <dgm:prSet presAssocID="{77E4F0F1-C73D-4B72-B2EC-4A9C4155FFCB}" presName="aSpace2" presStyleCnt="0"/>
      <dgm:spPr/>
    </dgm:pt>
    <dgm:pt modelId="{AF449796-9F36-40AB-9374-E58037283EFB}" type="pres">
      <dgm:prSet presAssocID="{7675A4C3-DA77-4B03-A22D-34902DF9F7B3}" presName="childNode" presStyleLbl="node1" presStyleIdx="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80AF7C-23A7-4220-9827-159C6FC8727A}" type="pres">
      <dgm:prSet presAssocID="{7675A4C3-DA77-4B03-A22D-34902DF9F7B3}" presName="aSpace2" presStyleCnt="0"/>
      <dgm:spPr/>
    </dgm:pt>
    <dgm:pt modelId="{314F91E3-995C-478F-9EAE-4474A6711FEB}" type="pres">
      <dgm:prSet presAssocID="{FB0D9DDA-71C1-4A0A-B5F9-1BE68935DD8B}" presName="childNode" presStyleLbl="node1" presStyleIdx="3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BF901E-2F02-4A7D-A993-CEC192CC0456}" type="pres">
      <dgm:prSet presAssocID="{642E1D75-0B0B-41C8-946B-8E39D6A0B7B7}" presName="aSpace" presStyleCnt="0"/>
      <dgm:spPr/>
    </dgm:pt>
    <dgm:pt modelId="{23F670B8-6F74-4A20-A91C-413E494DA245}" type="pres">
      <dgm:prSet presAssocID="{8C4E6AB0-FD92-42E7-B42B-52BEF1375DFA}" presName="compNode" presStyleCnt="0"/>
      <dgm:spPr/>
    </dgm:pt>
    <dgm:pt modelId="{5CA5EBC0-C60D-4706-B35C-75778B456D13}" type="pres">
      <dgm:prSet presAssocID="{8C4E6AB0-FD92-42E7-B42B-52BEF1375DFA}" presName="aNode" presStyleLbl="bgShp" presStyleIdx="1" presStyleCnt="5"/>
      <dgm:spPr/>
      <dgm:t>
        <a:bodyPr/>
        <a:lstStyle/>
        <a:p>
          <a:endParaRPr lang="en-US"/>
        </a:p>
      </dgm:t>
    </dgm:pt>
    <dgm:pt modelId="{FDD6063C-EFB4-4526-981F-D470CCCC54D4}" type="pres">
      <dgm:prSet presAssocID="{8C4E6AB0-FD92-42E7-B42B-52BEF1375DFA}" presName="textNode" presStyleLbl="bgShp" presStyleIdx="1" presStyleCnt="5"/>
      <dgm:spPr/>
      <dgm:t>
        <a:bodyPr/>
        <a:lstStyle/>
        <a:p>
          <a:endParaRPr lang="en-US"/>
        </a:p>
      </dgm:t>
    </dgm:pt>
    <dgm:pt modelId="{ABFD7559-28D1-4FF1-9D6F-8D3AF5A79C89}" type="pres">
      <dgm:prSet presAssocID="{8C4E6AB0-FD92-42E7-B42B-52BEF1375DFA}" presName="compChildNode" presStyleCnt="0"/>
      <dgm:spPr/>
    </dgm:pt>
    <dgm:pt modelId="{45B59AB6-CAA8-4456-BA58-A445A859988D}" type="pres">
      <dgm:prSet presAssocID="{8C4E6AB0-FD92-42E7-B42B-52BEF1375DFA}" presName="theInnerList" presStyleCnt="0"/>
      <dgm:spPr/>
    </dgm:pt>
    <dgm:pt modelId="{652763B1-013E-4A8D-BA47-D1A771276BA2}" type="pres">
      <dgm:prSet presAssocID="{9C538C7A-51BB-433A-B821-643F91CB38E1}" presName="childNode" presStyleLbl="node1" presStyleIdx="4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B645D5-B173-4A2F-BA29-60FD117D17AF}" type="pres">
      <dgm:prSet presAssocID="{8C4E6AB0-FD92-42E7-B42B-52BEF1375DFA}" presName="aSpace" presStyleCnt="0"/>
      <dgm:spPr/>
    </dgm:pt>
    <dgm:pt modelId="{2AFE0AA4-B357-4C91-BA23-E09802F5EB6D}" type="pres">
      <dgm:prSet presAssocID="{B6AF4BA4-467C-4D31-B61C-0CA6B4BAE050}" presName="compNode" presStyleCnt="0"/>
      <dgm:spPr/>
    </dgm:pt>
    <dgm:pt modelId="{20128C80-CB00-4B11-9B8A-1EBA0650C6D4}" type="pres">
      <dgm:prSet presAssocID="{B6AF4BA4-467C-4D31-B61C-0CA6B4BAE050}" presName="aNode" presStyleLbl="bgShp" presStyleIdx="2" presStyleCnt="5"/>
      <dgm:spPr/>
      <dgm:t>
        <a:bodyPr/>
        <a:lstStyle/>
        <a:p>
          <a:endParaRPr lang="en-US"/>
        </a:p>
      </dgm:t>
    </dgm:pt>
    <dgm:pt modelId="{9A6C00DD-8B35-4555-A00A-6F259F6CD73E}" type="pres">
      <dgm:prSet presAssocID="{B6AF4BA4-467C-4D31-B61C-0CA6B4BAE050}" presName="textNode" presStyleLbl="bgShp" presStyleIdx="2" presStyleCnt="5"/>
      <dgm:spPr/>
      <dgm:t>
        <a:bodyPr/>
        <a:lstStyle/>
        <a:p>
          <a:endParaRPr lang="en-US"/>
        </a:p>
      </dgm:t>
    </dgm:pt>
    <dgm:pt modelId="{B8528D45-BFAB-4864-94B2-7BAF47AB2833}" type="pres">
      <dgm:prSet presAssocID="{B6AF4BA4-467C-4D31-B61C-0CA6B4BAE050}" presName="compChildNode" presStyleCnt="0"/>
      <dgm:spPr/>
    </dgm:pt>
    <dgm:pt modelId="{7676F37B-650A-4A0A-AE27-0DD6B49E37D2}" type="pres">
      <dgm:prSet presAssocID="{B6AF4BA4-467C-4D31-B61C-0CA6B4BAE050}" presName="theInnerList" presStyleCnt="0"/>
      <dgm:spPr/>
    </dgm:pt>
    <dgm:pt modelId="{4EAC9A5B-17AA-423E-9865-F1480AF642E1}" type="pres">
      <dgm:prSet presAssocID="{452F41B9-9F3D-4F75-BD70-C1BA8A6306C7}" presName="childNode" presStyleLbl="node1" presStyleIdx="5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766973-BB63-4F1F-89E9-A6B4D81B124C}" type="pres">
      <dgm:prSet presAssocID="{452F41B9-9F3D-4F75-BD70-C1BA8A6306C7}" presName="aSpace2" presStyleCnt="0"/>
      <dgm:spPr/>
    </dgm:pt>
    <dgm:pt modelId="{438A178C-49EB-47D0-BE66-899052D8C626}" type="pres">
      <dgm:prSet presAssocID="{B74D3754-1026-4E47-886B-4B015FFEF553}" presName="childNode" presStyleLbl="node1" presStyleIdx="6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B4D644-F45D-4EAA-ABE5-264C92B2FC4E}" type="pres">
      <dgm:prSet presAssocID="{B74D3754-1026-4E47-886B-4B015FFEF553}" presName="aSpace2" presStyleCnt="0"/>
      <dgm:spPr/>
    </dgm:pt>
    <dgm:pt modelId="{7257B542-7EC7-4013-8E92-80A2B57F5781}" type="pres">
      <dgm:prSet presAssocID="{3F8F15B3-1255-4D0F-975C-F381B7DC813F}" presName="childNode" presStyleLbl="node1" presStyleIdx="7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E98791-A840-4B0E-A24E-75857858A935}" type="pres">
      <dgm:prSet presAssocID="{3F8F15B3-1255-4D0F-975C-F381B7DC813F}" presName="aSpace2" presStyleCnt="0"/>
      <dgm:spPr/>
    </dgm:pt>
    <dgm:pt modelId="{434B034A-1AB2-4E1C-8BD3-8557893CF007}" type="pres">
      <dgm:prSet presAssocID="{399EEE25-BEC3-49B9-BAB2-48DF8395D6A0}" presName="childNode" presStyleLbl="node1" presStyleIdx="8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7EE1FC-B187-4090-87E4-E1C325047ABF}" type="pres">
      <dgm:prSet presAssocID="{B6AF4BA4-467C-4D31-B61C-0CA6B4BAE050}" presName="aSpace" presStyleCnt="0"/>
      <dgm:spPr/>
    </dgm:pt>
    <dgm:pt modelId="{66F221AA-CC7F-4321-B29C-8AC174343BA1}" type="pres">
      <dgm:prSet presAssocID="{0CC00A42-59EF-4C40-9BD4-75D6E42A2988}" presName="compNode" presStyleCnt="0"/>
      <dgm:spPr/>
    </dgm:pt>
    <dgm:pt modelId="{A4974B76-1F09-4AAF-9568-65CB4F5F8063}" type="pres">
      <dgm:prSet presAssocID="{0CC00A42-59EF-4C40-9BD4-75D6E42A2988}" presName="aNode" presStyleLbl="bgShp" presStyleIdx="3" presStyleCnt="5"/>
      <dgm:spPr/>
      <dgm:t>
        <a:bodyPr/>
        <a:lstStyle/>
        <a:p>
          <a:endParaRPr lang="en-US"/>
        </a:p>
      </dgm:t>
    </dgm:pt>
    <dgm:pt modelId="{DF1D80CB-3A28-40EE-B231-D20A280EB95D}" type="pres">
      <dgm:prSet presAssocID="{0CC00A42-59EF-4C40-9BD4-75D6E42A2988}" presName="textNode" presStyleLbl="bgShp" presStyleIdx="3" presStyleCnt="5"/>
      <dgm:spPr/>
      <dgm:t>
        <a:bodyPr/>
        <a:lstStyle/>
        <a:p>
          <a:endParaRPr lang="en-US"/>
        </a:p>
      </dgm:t>
    </dgm:pt>
    <dgm:pt modelId="{BBECA382-A15A-440B-9C86-2F228CB65770}" type="pres">
      <dgm:prSet presAssocID="{0CC00A42-59EF-4C40-9BD4-75D6E42A2988}" presName="compChildNode" presStyleCnt="0"/>
      <dgm:spPr/>
    </dgm:pt>
    <dgm:pt modelId="{53383EE6-EEFF-46F9-B33F-1C2A1D4E5667}" type="pres">
      <dgm:prSet presAssocID="{0CC00A42-59EF-4C40-9BD4-75D6E42A2988}" presName="theInnerList" presStyleCnt="0"/>
      <dgm:spPr/>
    </dgm:pt>
    <dgm:pt modelId="{FFBE9D06-B44C-4566-89A2-07E725836C5A}" type="pres">
      <dgm:prSet presAssocID="{7E2FF4B1-91C7-4514-A83F-789F154E91D7}" presName="childNode" presStyleLbl="node1" presStyleIdx="9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6CF7CA-D2BC-4F9B-B69C-C32FB0623B5E}" type="pres">
      <dgm:prSet presAssocID="{7E2FF4B1-91C7-4514-A83F-789F154E91D7}" presName="aSpace2" presStyleCnt="0"/>
      <dgm:spPr/>
    </dgm:pt>
    <dgm:pt modelId="{BE3F668F-0433-460C-8EDE-59D99C5065E7}" type="pres">
      <dgm:prSet presAssocID="{0CA11B42-2C15-4F56-98AE-2EB1BC43D9ED}" presName="childNode" presStyleLbl="node1" presStyleIdx="1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9AA5A3-A89C-4F63-92FD-EF7E6547981F}" type="pres">
      <dgm:prSet presAssocID="{0CC00A42-59EF-4C40-9BD4-75D6E42A2988}" presName="aSpace" presStyleCnt="0"/>
      <dgm:spPr/>
    </dgm:pt>
    <dgm:pt modelId="{24CE0ECA-6588-4C07-8646-4D837E529F35}" type="pres">
      <dgm:prSet presAssocID="{09CC6DFD-5016-4BF3-8093-001F637F2016}" presName="compNode" presStyleCnt="0"/>
      <dgm:spPr/>
    </dgm:pt>
    <dgm:pt modelId="{FFEEA60C-5DB5-43B1-BE1E-4DB089B6A8F6}" type="pres">
      <dgm:prSet presAssocID="{09CC6DFD-5016-4BF3-8093-001F637F2016}" presName="aNode" presStyleLbl="bgShp" presStyleIdx="4" presStyleCnt="5"/>
      <dgm:spPr/>
      <dgm:t>
        <a:bodyPr/>
        <a:lstStyle/>
        <a:p>
          <a:endParaRPr lang="en-US"/>
        </a:p>
      </dgm:t>
    </dgm:pt>
    <dgm:pt modelId="{BD185442-F889-4391-804F-D6096E4C7637}" type="pres">
      <dgm:prSet presAssocID="{09CC6DFD-5016-4BF3-8093-001F637F2016}" presName="textNode" presStyleLbl="bgShp" presStyleIdx="4" presStyleCnt="5"/>
      <dgm:spPr/>
      <dgm:t>
        <a:bodyPr/>
        <a:lstStyle/>
        <a:p>
          <a:endParaRPr lang="en-US"/>
        </a:p>
      </dgm:t>
    </dgm:pt>
    <dgm:pt modelId="{04F2FD5A-9C10-44C7-9F51-F7832FB7E2F6}" type="pres">
      <dgm:prSet presAssocID="{09CC6DFD-5016-4BF3-8093-001F637F2016}" presName="compChildNode" presStyleCnt="0"/>
      <dgm:spPr/>
    </dgm:pt>
    <dgm:pt modelId="{16C07CA7-71ED-422F-B398-A52D991CB79B}" type="pres">
      <dgm:prSet presAssocID="{09CC6DFD-5016-4BF3-8093-001F637F2016}" presName="theInnerList" presStyleCnt="0"/>
      <dgm:spPr/>
    </dgm:pt>
    <dgm:pt modelId="{00322A70-36EB-4D94-A53F-F497F41E5C68}" type="pres">
      <dgm:prSet presAssocID="{36AFB3DF-03FB-459A-AE8C-CDD9D338333D}" presName="childNode" presStyleLbl="node1" presStyleIdx="1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1251AB-C526-4052-AF6D-C8242F6D2BFD}" type="pres">
      <dgm:prSet presAssocID="{36AFB3DF-03FB-459A-AE8C-CDD9D338333D}" presName="aSpace2" presStyleCnt="0"/>
      <dgm:spPr/>
    </dgm:pt>
    <dgm:pt modelId="{33EC9CF5-C80B-410E-B600-9B8972DED85E}" type="pres">
      <dgm:prSet presAssocID="{4CA9DEEC-70E9-448E-BE6B-9AB350D7458A}" presName="childNode" presStyleLbl="node1" presStyleIdx="1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175723-5079-46C7-A4E6-75A5C5DE121F}" type="presOf" srcId="{642E1D75-0B0B-41C8-946B-8E39D6A0B7B7}" destId="{E32D6D9C-1E0A-4C0E-BE4F-23D2EA867211}" srcOrd="0" destOrd="0" presId="urn:microsoft.com/office/officeart/2005/8/layout/lProcess2"/>
    <dgm:cxn modelId="{DEF12C44-58A6-488A-BB85-D3339281426E}" type="presOf" srcId="{77E4F0F1-C73D-4B72-B2EC-4A9C4155FFCB}" destId="{7D756DEA-66BD-49D6-B673-8860269D01C8}" srcOrd="0" destOrd="0" presId="urn:microsoft.com/office/officeart/2005/8/layout/lProcess2"/>
    <dgm:cxn modelId="{613D27CF-B50C-4432-840A-415AF01C53C0}" type="presOf" srcId="{399EEE25-BEC3-49B9-BAB2-48DF8395D6A0}" destId="{434B034A-1AB2-4E1C-8BD3-8557893CF007}" srcOrd="0" destOrd="0" presId="urn:microsoft.com/office/officeart/2005/8/layout/lProcess2"/>
    <dgm:cxn modelId="{12D73318-F438-4675-87AC-B7113EB8144E}" type="presOf" srcId="{B74D3754-1026-4E47-886B-4B015FFEF553}" destId="{438A178C-49EB-47D0-BE66-899052D8C626}" srcOrd="0" destOrd="0" presId="urn:microsoft.com/office/officeart/2005/8/layout/lProcess2"/>
    <dgm:cxn modelId="{D25479D6-B693-4DC4-81B0-F67D32911D05}" type="presOf" srcId="{7675A4C3-DA77-4B03-A22D-34902DF9F7B3}" destId="{AF449796-9F36-40AB-9374-E58037283EFB}" srcOrd="0" destOrd="0" presId="urn:microsoft.com/office/officeart/2005/8/layout/lProcess2"/>
    <dgm:cxn modelId="{19CA59EF-56E7-4FBB-8870-4BD81F7E99AC}" type="presOf" srcId="{7E2FF4B1-91C7-4514-A83F-789F154E91D7}" destId="{FFBE9D06-B44C-4566-89A2-07E725836C5A}" srcOrd="0" destOrd="0" presId="urn:microsoft.com/office/officeart/2005/8/layout/lProcess2"/>
    <dgm:cxn modelId="{740F65DD-D59C-48E3-8F00-DE50799B7E69}" srcId="{642E1D75-0B0B-41C8-946B-8E39D6A0B7B7}" destId="{FB0D9DDA-71C1-4A0A-B5F9-1BE68935DD8B}" srcOrd="3" destOrd="0" parTransId="{AB1E99A2-D991-4262-ACF6-0659AC132F78}" sibTransId="{4EFE922A-455B-43BD-9211-4823ECBEACFC}"/>
    <dgm:cxn modelId="{137E769F-B8B4-484D-B8A8-0098CA16D359}" type="presOf" srcId="{8C4E6AB0-FD92-42E7-B42B-52BEF1375DFA}" destId="{5CA5EBC0-C60D-4706-B35C-75778B456D13}" srcOrd="0" destOrd="0" presId="urn:microsoft.com/office/officeart/2005/8/layout/lProcess2"/>
    <dgm:cxn modelId="{BE9B9AA8-46C1-4EE5-9157-78F0D0EFBAAB}" srcId="{B6AF4BA4-467C-4D31-B61C-0CA6B4BAE050}" destId="{B74D3754-1026-4E47-886B-4B015FFEF553}" srcOrd="1" destOrd="0" parTransId="{A9F382A9-7623-4A59-ABBE-B8C9CD80D17D}" sibTransId="{3AD330C5-E373-4ED4-A9B4-80220034EC19}"/>
    <dgm:cxn modelId="{4A3A7075-8054-45F6-A31C-B797FA565034}" type="presOf" srcId="{B6AF4BA4-467C-4D31-B61C-0CA6B4BAE050}" destId="{20128C80-CB00-4B11-9B8A-1EBA0650C6D4}" srcOrd="0" destOrd="0" presId="urn:microsoft.com/office/officeart/2005/8/layout/lProcess2"/>
    <dgm:cxn modelId="{25F68247-E4B2-40C6-8E41-45831B27C1FE}" type="presOf" srcId="{9C538C7A-51BB-433A-B821-643F91CB38E1}" destId="{652763B1-013E-4A8D-BA47-D1A771276BA2}" srcOrd="0" destOrd="0" presId="urn:microsoft.com/office/officeart/2005/8/layout/lProcess2"/>
    <dgm:cxn modelId="{FEC1E2C2-1070-4C91-84B2-5E4C57389D73}" srcId="{09CC6DFD-5016-4BF3-8093-001F637F2016}" destId="{4CA9DEEC-70E9-448E-BE6B-9AB350D7458A}" srcOrd="1" destOrd="0" parTransId="{9FC3BC85-CB91-4396-AC35-474E26573B83}" sibTransId="{352033B6-BCF0-4FE2-B011-4E3CB77BF962}"/>
    <dgm:cxn modelId="{279ED62D-7A6C-4C2F-9EB1-BF351F2B23F0}" srcId="{642E1D75-0B0B-41C8-946B-8E39D6A0B7B7}" destId="{77E4F0F1-C73D-4B72-B2EC-4A9C4155FFCB}" srcOrd="1" destOrd="0" parTransId="{AF124FC7-98DF-4DAB-89B3-CD89F6DA991B}" sibTransId="{7D1747D9-CE81-43E3-BBB5-83866FE0C4F2}"/>
    <dgm:cxn modelId="{0933AAA2-60C8-4702-9CEE-45287FE35673}" srcId="{642E1D75-0B0B-41C8-946B-8E39D6A0B7B7}" destId="{E43D702B-E20E-4B14-AF72-2D8579CF0305}" srcOrd="0" destOrd="0" parTransId="{2A18EE40-C2D6-46DA-B20D-03598D7883FD}" sibTransId="{41D47140-50F4-4F51-8A07-5F896C9AF6D5}"/>
    <dgm:cxn modelId="{E25C6A26-6B53-49EA-BBDB-A549620C25D4}" srcId="{09CC6DFD-5016-4BF3-8093-001F637F2016}" destId="{36AFB3DF-03FB-459A-AE8C-CDD9D338333D}" srcOrd="0" destOrd="0" parTransId="{B3B4CFFD-D06E-4A0A-AEBA-D38BB7B30AC1}" sibTransId="{7BB208CF-8974-4207-B85F-865BCE2916FC}"/>
    <dgm:cxn modelId="{5A8E4AFA-4532-4490-936C-41354339BADD}" srcId="{11401273-62FB-4C8F-A0B2-B0A1C79676D5}" destId="{0CC00A42-59EF-4C40-9BD4-75D6E42A2988}" srcOrd="3" destOrd="0" parTransId="{D813FBCF-17A8-40AB-9204-98C6E2E003F0}" sibTransId="{BE681FA3-F8AB-41F7-96C7-033637F6629B}"/>
    <dgm:cxn modelId="{B0CA817A-F073-4A79-AE72-CE04176AAF03}" srcId="{B6AF4BA4-467C-4D31-B61C-0CA6B4BAE050}" destId="{3F8F15B3-1255-4D0F-975C-F381B7DC813F}" srcOrd="2" destOrd="0" parTransId="{F9BD4C37-F85C-4440-9F22-BF217B905FB0}" sibTransId="{03D42BB2-E534-4D4B-BB88-8245A09C9C39}"/>
    <dgm:cxn modelId="{53C4C890-F560-4863-9262-86DB2735D36C}" srcId="{8C4E6AB0-FD92-42E7-B42B-52BEF1375DFA}" destId="{9C538C7A-51BB-433A-B821-643F91CB38E1}" srcOrd="0" destOrd="0" parTransId="{1CE8261D-882C-428C-91C9-DB9AF79C63AE}" sibTransId="{1A5C6A6F-3CB0-4860-A8D5-5EBD348844FD}"/>
    <dgm:cxn modelId="{3680C1DB-3A1C-4F2D-9A6D-57D533BF8D13}" srcId="{11401273-62FB-4C8F-A0B2-B0A1C79676D5}" destId="{642E1D75-0B0B-41C8-946B-8E39D6A0B7B7}" srcOrd="0" destOrd="0" parTransId="{EAF665A7-180E-41CD-8435-42E56A652EA8}" sibTransId="{B32DDD3F-1581-4C87-9D21-048B0A888288}"/>
    <dgm:cxn modelId="{313BD3A0-388F-4CD4-B236-519CF4645AC1}" type="presOf" srcId="{36AFB3DF-03FB-459A-AE8C-CDD9D338333D}" destId="{00322A70-36EB-4D94-A53F-F497F41E5C68}" srcOrd="0" destOrd="0" presId="urn:microsoft.com/office/officeart/2005/8/layout/lProcess2"/>
    <dgm:cxn modelId="{64A295C2-F1DD-449F-83EF-57FFB3A08C53}" srcId="{11401273-62FB-4C8F-A0B2-B0A1C79676D5}" destId="{8C4E6AB0-FD92-42E7-B42B-52BEF1375DFA}" srcOrd="1" destOrd="0" parTransId="{593BA58F-DFDB-41EE-AE81-5BA91967BF4C}" sibTransId="{BE83217C-E02C-4E51-9D5D-7F2D5553005E}"/>
    <dgm:cxn modelId="{6A98D009-4C8B-4245-98B9-9CA26854338B}" type="presOf" srcId="{FB0D9DDA-71C1-4A0A-B5F9-1BE68935DD8B}" destId="{314F91E3-995C-478F-9EAE-4474A6711FEB}" srcOrd="0" destOrd="0" presId="urn:microsoft.com/office/officeart/2005/8/layout/lProcess2"/>
    <dgm:cxn modelId="{F16B373D-EB17-43CE-A1EE-466716E6085F}" srcId="{0CC00A42-59EF-4C40-9BD4-75D6E42A2988}" destId="{7E2FF4B1-91C7-4514-A83F-789F154E91D7}" srcOrd="0" destOrd="0" parTransId="{2DBC66D9-3481-4D25-AB6F-AF788567ED38}" sibTransId="{A4B6779B-1186-4EE0-B717-1FCC7F289171}"/>
    <dgm:cxn modelId="{1EEE9664-67FC-4CF5-9A4B-A598549D9E19}" srcId="{11401273-62FB-4C8F-A0B2-B0A1C79676D5}" destId="{B6AF4BA4-467C-4D31-B61C-0CA6B4BAE050}" srcOrd="2" destOrd="0" parTransId="{F1452F07-58B9-4C70-B2E2-A1B13500AB0E}" sibTransId="{6C98F219-1096-4DA2-8E5E-092864D2D56E}"/>
    <dgm:cxn modelId="{FFEEAA3B-7DF5-4406-942B-1147CC5B852E}" type="presOf" srcId="{E43D702B-E20E-4B14-AF72-2D8579CF0305}" destId="{45771C4E-EA82-4B7B-86F3-930FEAA2D53F}" srcOrd="0" destOrd="0" presId="urn:microsoft.com/office/officeart/2005/8/layout/lProcess2"/>
    <dgm:cxn modelId="{AA087D79-DF0E-4117-B788-024350D884FC}" srcId="{B6AF4BA4-467C-4D31-B61C-0CA6B4BAE050}" destId="{452F41B9-9F3D-4F75-BD70-C1BA8A6306C7}" srcOrd="0" destOrd="0" parTransId="{2C572B1D-222F-4691-9B9D-FCE240514EC3}" sibTransId="{13C523D0-70F9-4CFB-BBC6-A01E9D5DF7AA}"/>
    <dgm:cxn modelId="{5E44CAEA-49DB-40A9-932A-99774B0C63B9}" type="presOf" srcId="{452F41B9-9F3D-4F75-BD70-C1BA8A6306C7}" destId="{4EAC9A5B-17AA-423E-9865-F1480AF642E1}" srcOrd="0" destOrd="0" presId="urn:microsoft.com/office/officeart/2005/8/layout/lProcess2"/>
    <dgm:cxn modelId="{551EF7FD-08CF-4D83-B5B4-BEF54C736C50}" type="presOf" srcId="{11401273-62FB-4C8F-A0B2-B0A1C79676D5}" destId="{3246A78E-8429-4DCA-9B11-65E280218259}" srcOrd="0" destOrd="0" presId="urn:microsoft.com/office/officeart/2005/8/layout/lProcess2"/>
    <dgm:cxn modelId="{7CE833D5-CEB1-43A2-BC48-589DF0A5C71A}" type="presOf" srcId="{09CC6DFD-5016-4BF3-8093-001F637F2016}" destId="{BD185442-F889-4391-804F-D6096E4C7637}" srcOrd="1" destOrd="0" presId="urn:microsoft.com/office/officeart/2005/8/layout/lProcess2"/>
    <dgm:cxn modelId="{ABE42610-10D8-42BB-A6C7-DC3C3CC882B6}" type="presOf" srcId="{642E1D75-0B0B-41C8-946B-8E39D6A0B7B7}" destId="{90B88460-FE1B-4D30-B915-3FCB738BC612}" srcOrd="1" destOrd="0" presId="urn:microsoft.com/office/officeart/2005/8/layout/lProcess2"/>
    <dgm:cxn modelId="{4F74E477-F7BA-4EEB-9663-7D48297205B7}" type="presOf" srcId="{3F8F15B3-1255-4D0F-975C-F381B7DC813F}" destId="{7257B542-7EC7-4013-8E92-80A2B57F5781}" srcOrd="0" destOrd="0" presId="urn:microsoft.com/office/officeart/2005/8/layout/lProcess2"/>
    <dgm:cxn modelId="{F56C6D4C-F823-40DB-86DD-4D62676C9736}" type="presOf" srcId="{8C4E6AB0-FD92-42E7-B42B-52BEF1375DFA}" destId="{FDD6063C-EFB4-4526-981F-D470CCCC54D4}" srcOrd="1" destOrd="0" presId="urn:microsoft.com/office/officeart/2005/8/layout/lProcess2"/>
    <dgm:cxn modelId="{1BF823CD-8691-4716-8359-66433DEB5D91}" type="presOf" srcId="{4CA9DEEC-70E9-448E-BE6B-9AB350D7458A}" destId="{33EC9CF5-C80B-410E-B600-9B8972DED85E}" srcOrd="0" destOrd="0" presId="urn:microsoft.com/office/officeart/2005/8/layout/lProcess2"/>
    <dgm:cxn modelId="{BC0AE561-2297-4C1F-8050-1057DBAC8154}" type="presOf" srcId="{0CC00A42-59EF-4C40-9BD4-75D6E42A2988}" destId="{DF1D80CB-3A28-40EE-B231-D20A280EB95D}" srcOrd="1" destOrd="0" presId="urn:microsoft.com/office/officeart/2005/8/layout/lProcess2"/>
    <dgm:cxn modelId="{4575DA1D-0358-445D-ADE4-B2DC18189757}" srcId="{642E1D75-0B0B-41C8-946B-8E39D6A0B7B7}" destId="{7675A4C3-DA77-4B03-A22D-34902DF9F7B3}" srcOrd="2" destOrd="0" parTransId="{2700BCAB-27C4-4273-A468-ABBC25DF0B42}" sibTransId="{8E5B1071-DB33-4CF5-8E84-C5F6B5A556C3}"/>
    <dgm:cxn modelId="{96F85BBC-B1EE-4148-A29F-BFD97061B489}" srcId="{0CC00A42-59EF-4C40-9BD4-75D6E42A2988}" destId="{0CA11B42-2C15-4F56-98AE-2EB1BC43D9ED}" srcOrd="1" destOrd="0" parTransId="{4E5E3541-C9E7-4586-AFBA-3A34904576B7}" sibTransId="{632EB029-FC89-4BD8-B73B-2241B9FF6A52}"/>
    <dgm:cxn modelId="{6AF3E6D4-AC65-4D2D-A0F9-C66AD7D96EE2}" type="presOf" srcId="{0CA11B42-2C15-4F56-98AE-2EB1BC43D9ED}" destId="{BE3F668F-0433-460C-8EDE-59D99C5065E7}" srcOrd="0" destOrd="0" presId="urn:microsoft.com/office/officeart/2005/8/layout/lProcess2"/>
    <dgm:cxn modelId="{DD1ECBBD-CBF0-4B3E-8FD9-DAB86324EFC4}" type="presOf" srcId="{B6AF4BA4-467C-4D31-B61C-0CA6B4BAE050}" destId="{9A6C00DD-8B35-4555-A00A-6F259F6CD73E}" srcOrd="1" destOrd="0" presId="urn:microsoft.com/office/officeart/2005/8/layout/lProcess2"/>
    <dgm:cxn modelId="{199A2259-0235-4E23-9B2B-4A259967C702}" type="presOf" srcId="{0CC00A42-59EF-4C40-9BD4-75D6E42A2988}" destId="{A4974B76-1F09-4AAF-9568-65CB4F5F8063}" srcOrd="0" destOrd="0" presId="urn:microsoft.com/office/officeart/2005/8/layout/lProcess2"/>
    <dgm:cxn modelId="{2AA16593-B618-4DA5-96EF-EAAFA1B91308}" srcId="{B6AF4BA4-467C-4D31-B61C-0CA6B4BAE050}" destId="{399EEE25-BEC3-49B9-BAB2-48DF8395D6A0}" srcOrd="3" destOrd="0" parTransId="{4D8CD122-7D96-4485-8CFE-A05CD0320CE4}" sibTransId="{912FE04D-554E-4E23-8E5B-5D83FB5FEF27}"/>
    <dgm:cxn modelId="{DB385804-4C25-4F13-B8FE-7629026D2372}" type="presOf" srcId="{09CC6DFD-5016-4BF3-8093-001F637F2016}" destId="{FFEEA60C-5DB5-43B1-BE1E-4DB089B6A8F6}" srcOrd="0" destOrd="0" presId="urn:microsoft.com/office/officeart/2005/8/layout/lProcess2"/>
    <dgm:cxn modelId="{8D95528A-4797-474F-BB95-A4753760A9C8}" srcId="{11401273-62FB-4C8F-A0B2-B0A1C79676D5}" destId="{09CC6DFD-5016-4BF3-8093-001F637F2016}" srcOrd="4" destOrd="0" parTransId="{A81EEBC9-AC3F-4F5F-8E63-13880A00D143}" sibTransId="{ED8A655F-572C-4D67-BBAE-6E2C04827626}"/>
    <dgm:cxn modelId="{C6D3701F-777F-45D0-A794-1C4085DE2318}" type="presParOf" srcId="{3246A78E-8429-4DCA-9B11-65E280218259}" destId="{139EFE60-AFBE-4D2B-B5AE-D897E076D8F0}" srcOrd="0" destOrd="0" presId="urn:microsoft.com/office/officeart/2005/8/layout/lProcess2"/>
    <dgm:cxn modelId="{96DF89D7-2AE1-4A8D-90D4-41F9468D1DCD}" type="presParOf" srcId="{139EFE60-AFBE-4D2B-B5AE-D897E076D8F0}" destId="{E32D6D9C-1E0A-4C0E-BE4F-23D2EA867211}" srcOrd="0" destOrd="0" presId="urn:microsoft.com/office/officeart/2005/8/layout/lProcess2"/>
    <dgm:cxn modelId="{8EAA427B-A6AB-4B31-9D61-4DE5CA2843C8}" type="presParOf" srcId="{139EFE60-AFBE-4D2B-B5AE-D897E076D8F0}" destId="{90B88460-FE1B-4D30-B915-3FCB738BC612}" srcOrd="1" destOrd="0" presId="urn:microsoft.com/office/officeart/2005/8/layout/lProcess2"/>
    <dgm:cxn modelId="{4314AC36-5C34-46CF-8F37-F8FBB6F7541F}" type="presParOf" srcId="{139EFE60-AFBE-4D2B-B5AE-D897E076D8F0}" destId="{5FD4302E-3EED-4B64-9102-299768F886DA}" srcOrd="2" destOrd="0" presId="urn:microsoft.com/office/officeart/2005/8/layout/lProcess2"/>
    <dgm:cxn modelId="{E15848A7-DD5D-4E7E-AD5A-05A2BB2364E2}" type="presParOf" srcId="{5FD4302E-3EED-4B64-9102-299768F886DA}" destId="{5702D15A-E90D-4491-BA9B-FF7827DAF9A6}" srcOrd="0" destOrd="0" presId="urn:microsoft.com/office/officeart/2005/8/layout/lProcess2"/>
    <dgm:cxn modelId="{8830B674-31AF-4E08-8B1C-00FBF92D4CCC}" type="presParOf" srcId="{5702D15A-E90D-4491-BA9B-FF7827DAF9A6}" destId="{45771C4E-EA82-4B7B-86F3-930FEAA2D53F}" srcOrd="0" destOrd="0" presId="urn:microsoft.com/office/officeart/2005/8/layout/lProcess2"/>
    <dgm:cxn modelId="{56D9F3DE-9EF4-4980-BA85-C9D2DAC4E4E7}" type="presParOf" srcId="{5702D15A-E90D-4491-BA9B-FF7827DAF9A6}" destId="{A1B7FEDB-6D27-406B-AB93-4CC34A872B70}" srcOrd="1" destOrd="0" presId="urn:microsoft.com/office/officeart/2005/8/layout/lProcess2"/>
    <dgm:cxn modelId="{84908B1E-11EE-4500-8871-AE38C937369E}" type="presParOf" srcId="{5702D15A-E90D-4491-BA9B-FF7827DAF9A6}" destId="{7D756DEA-66BD-49D6-B673-8860269D01C8}" srcOrd="2" destOrd="0" presId="urn:microsoft.com/office/officeart/2005/8/layout/lProcess2"/>
    <dgm:cxn modelId="{32B72D2E-F535-4B11-A7B1-9637499DBE67}" type="presParOf" srcId="{5702D15A-E90D-4491-BA9B-FF7827DAF9A6}" destId="{7E618C93-B16A-4F26-9261-1096415308F4}" srcOrd="3" destOrd="0" presId="urn:microsoft.com/office/officeart/2005/8/layout/lProcess2"/>
    <dgm:cxn modelId="{7A2EA106-E3B6-472C-A632-04BD34CCCF45}" type="presParOf" srcId="{5702D15A-E90D-4491-BA9B-FF7827DAF9A6}" destId="{AF449796-9F36-40AB-9374-E58037283EFB}" srcOrd="4" destOrd="0" presId="urn:microsoft.com/office/officeart/2005/8/layout/lProcess2"/>
    <dgm:cxn modelId="{CC81706E-250E-48AA-8DC9-53C260DEADE4}" type="presParOf" srcId="{5702D15A-E90D-4491-BA9B-FF7827DAF9A6}" destId="{4180AF7C-23A7-4220-9827-159C6FC8727A}" srcOrd="5" destOrd="0" presId="urn:microsoft.com/office/officeart/2005/8/layout/lProcess2"/>
    <dgm:cxn modelId="{2A214751-2CD4-4F3E-A0CB-4D2961BB15D1}" type="presParOf" srcId="{5702D15A-E90D-4491-BA9B-FF7827DAF9A6}" destId="{314F91E3-995C-478F-9EAE-4474A6711FEB}" srcOrd="6" destOrd="0" presId="urn:microsoft.com/office/officeart/2005/8/layout/lProcess2"/>
    <dgm:cxn modelId="{0D77EFBE-7F4B-4E2A-97C8-1A9E1A21C446}" type="presParOf" srcId="{3246A78E-8429-4DCA-9B11-65E280218259}" destId="{C0BF901E-2F02-4A7D-A993-CEC192CC0456}" srcOrd="1" destOrd="0" presId="urn:microsoft.com/office/officeart/2005/8/layout/lProcess2"/>
    <dgm:cxn modelId="{B73E69D6-6D72-49A1-96F6-6D3E290BB261}" type="presParOf" srcId="{3246A78E-8429-4DCA-9B11-65E280218259}" destId="{23F670B8-6F74-4A20-A91C-413E494DA245}" srcOrd="2" destOrd="0" presId="urn:microsoft.com/office/officeart/2005/8/layout/lProcess2"/>
    <dgm:cxn modelId="{B0048576-1D51-4677-8888-455753D02230}" type="presParOf" srcId="{23F670B8-6F74-4A20-A91C-413E494DA245}" destId="{5CA5EBC0-C60D-4706-B35C-75778B456D13}" srcOrd="0" destOrd="0" presId="urn:microsoft.com/office/officeart/2005/8/layout/lProcess2"/>
    <dgm:cxn modelId="{9334A28F-436C-4506-8490-16580911EA75}" type="presParOf" srcId="{23F670B8-6F74-4A20-A91C-413E494DA245}" destId="{FDD6063C-EFB4-4526-981F-D470CCCC54D4}" srcOrd="1" destOrd="0" presId="urn:microsoft.com/office/officeart/2005/8/layout/lProcess2"/>
    <dgm:cxn modelId="{7D69A299-87F8-4364-B624-9BE33F1CFB25}" type="presParOf" srcId="{23F670B8-6F74-4A20-A91C-413E494DA245}" destId="{ABFD7559-28D1-4FF1-9D6F-8D3AF5A79C89}" srcOrd="2" destOrd="0" presId="urn:microsoft.com/office/officeart/2005/8/layout/lProcess2"/>
    <dgm:cxn modelId="{3A628B2D-FA78-4C27-80C2-AFACA4CF25DC}" type="presParOf" srcId="{ABFD7559-28D1-4FF1-9D6F-8D3AF5A79C89}" destId="{45B59AB6-CAA8-4456-BA58-A445A859988D}" srcOrd="0" destOrd="0" presId="urn:microsoft.com/office/officeart/2005/8/layout/lProcess2"/>
    <dgm:cxn modelId="{EB1DBC48-0705-4380-9FB5-70B7D6BFB092}" type="presParOf" srcId="{45B59AB6-CAA8-4456-BA58-A445A859988D}" destId="{652763B1-013E-4A8D-BA47-D1A771276BA2}" srcOrd="0" destOrd="0" presId="urn:microsoft.com/office/officeart/2005/8/layout/lProcess2"/>
    <dgm:cxn modelId="{9B68701C-703A-49DF-9301-14EF1990AF5C}" type="presParOf" srcId="{3246A78E-8429-4DCA-9B11-65E280218259}" destId="{4CB645D5-B173-4A2F-BA29-60FD117D17AF}" srcOrd="3" destOrd="0" presId="urn:microsoft.com/office/officeart/2005/8/layout/lProcess2"/>
    <dgm:cxn modelId="{AC27B29B-33F5-4A46-AD2B-1571F0345713}" type="presParOf" srcId="{3246A78E-8429-4DCA-9B11-65E280218259}" destId="{2AFE0AA4-B357-4C91-BA23-E09802F5EB6D}" srcOrd="4" destOrd="0" presId="urn:microsoft.com/office/officeart/2005/8/layout/lProcess2"/>
    <dgm:cxn modelId="{DA34D638-4AF0-4D2C-A03D-52143DE28073}" type="presParOf" srcId="{2AFE0AA4-B357-4C91-BA23-E09802F5EB6D}" destId="{20128C80-CB00-4B11-9B8A-1EBA0650C6D4}" srcOrd="0" destOrd="0" presId="urn:microsoft.com/office/officeart/2005/8/layout/lProcess2"/>
    <dgm:cxn modelId="{D11943D3-E6B6-4560-9239-C0944B09D3EB}" type="presParOf" srcId="{2AFE0AA4-B357-4C91-BA23-E09802F5EB6D}" destId="{9A6C00DD-8B35-4555-A00A-6F259F6CD73E}" srcOrd="1" destOrd="0" presId="urn:microsoft.com/office/officeart/2005/8/layout/lProcess2"/>
    <dgm:cxn modelId="{9D9C2D54-D0B6-4121-81FE-B3A1E8C42A0E}" type="presParOf" srcId="{2AFE0AA4-B357-4C91-BA23-E09802F5EB6D}" destId="{B8528D45-BFAB-4864-94B2-7BAF47AB2833}" srcOrd="2" destOrd="0" presId="urn:microsoft.com/office/officeart/2005/8/layout/lProcess2"/>
    <dgm:cxn modelId="{83343BCF-25B6-47BF-9A3F-E26116A6CC5A}" type="presParOf" srcId="{B8528D45-BFAB-4864-94B2-7BAF47AB2833}" destId="{7676F37B-650A-4A0A-AE27-0DD6B49E37D2}" srcOrd="0" destOrd="0" presId="urn:microsoft.com/office/officeart/2005/8/layout/lProcess2"/>
    <dgm:cxn modelId="{2866C43D-8130-456B-AD9E-BDF5B8BEE82A}" type="presParOf" srcId="{7676F37B-650A-4A0A-AE27-0DD6B49E37D2}" destId="{4EAC9A5B-17AA-423E-9865-F1480AF642E1}" srcOrd="0" destOrd="0" presId="urn:microsoft.com/office/officeart/2005/8/layout/lProcess2"/>
    <dgm:cxn modelId="{03EF0D9C-BF26-46B3-8738-DEFBDA4AFDB8}" type="presParOf" srcId="{7676F37B-650A-4A0A-AE27-0DD6B49E37D2}" destId="{D5766973-BB63-4F1F-89E9-A6B4D81B124C}" srcOrd="1" destOrd="0" presId="urn:microsoft.com/office/officeart/2005/8/layout/lProcess2"/>
    <dgm:cxn modelId="{8DE73846-B86C-48BF-BE78-6505957F8D53}" type="presParOf" srcId="{7676F37B-650A-4A0A-AE27-0DD6B49E37D2}" destId="{438A178C-49EB-47D0-BE66-899052D8C626}" srcOrd="2" destOrd="0" presId="urn:microsoft.com/office/officeart/2005/8/layout/lProcess2"/>
    <dgm:cxn modelId="{F0DED68E-B98C-437C-B512-1F6C86C77C27}" type="presParOf" srcId="{7676F37B-650A-4A0A-AE27-0DD6B49E37D2}" destId="{9CB4D644-F45D-4EAA-ABE5-264C92B2FC4E}" srcOrd="3" destOrd="0" presId="urn:microsoft.com/office/officeart/2005/8/layout/lProcess2"/>
    <dgm:cxn modelId="{C5CD3066-2CBD-4251-8792-9332439D3356}" type="presParOf" srcId="{7676F37B-650A-4A0A-AE27-0DD6B49E37D2}" destId="{7257B542-7EC7-4013-8E92-80A2B57F5781}" srcOrd="4" destOrd="0" presId="urn:microsoft.com/office/officeart/2005/8/layout/lProcess2"/>
    <dgm:cxn modelId="{4262643E-B66F-4B79-88BA-8909297BECE9}" type="presParOf" srcId="{7676F37B-650A-4A0A-AE27-0DD6B49E37D2}" destId="{8BE98791-A840-4B0E-A24E-75857858A935}" srcOrd="5" destOrd="0" presId="urn:microsoft.com/office/officeart/2005/8/layout/lProcess2"/>
    <dgm:cxn modelId="{9A9E8983-723E-466D-92F4-DB5B64D69051}" type="presParOf" srcId="{7676F37B-650A-4A0A-AE27-0DD6B49E37D2}" destId="{434B034A-1AB2-4E1C-8BD3-8557893CF007}" srcOrd="6" destOrd="0" presId="urn:microsoft.com/office/officeart/2005/8/layout/lProcess2"/>
    <dgm:cxn modelId="{50B5505D-9C65-4561-AC27-AE4A688E5912}" type="presParOf" srcId="{3246A78E-8429-4DCA-9B11-65E280218259}" destId="{727EE1FC-B187-4090-87E4-E1C325047ABF}" srcOrd="5" destOrd="0" presId="urn:microsoft.com/office/officeart/2005/8/layout/lProcess2"/>
    <dgm:cxn modelId="{03FB122A-2B24-48EA-BC4E-F29AB75A7C41}" type="presParOf" srcId="{3246A78E-8429-4DCA-9B11-65E280218259}" destId="{66F221AA-CC7F-4321-B29C-8AC174343BA1}" srcOrd="6" destOrd="0" presId="urn:microsoft.com/office/officeart/2005/8/layout/lProcess2"/>
    <dgm:cxn modelId="{AD7239B6-E727-4A42-88BF-05A1E5211BB6}" type="presParOf" srcId="{66F221AA-CC7F-4321-B29C-8AC174343BA1}" destId="{A4974B76-1F09-4AAF-9568-65CB4F5F8063}" srcOrd="0" destOrd="0" presId="urn:microsoft.com/office/officeart/2005/8/layout/lProcess2"/>
    <dgm:cxn modelId="{650C4825-B8E3-4D50-83C9-F08347F3AAF0}" type="presParOf" srcId="{66F221AA-CC7F-4321-B29C-8AC174343BA1}" destId="{DF1D80CB-3A28-40EE-B231-D20A280EB95D}" srcOrd="1" destOrd="0" presId="urn:microsoft.com/office/officeart/2005/8/layout/lProcess2"/>
    <dgm:cxn modelId="{D761F2DD-03ED-4B42-8B8D-F4B24706A365}" type="presParOf" srcId="{66F221AA-CC7F-4321-B29C-8AC174343BA1}" destId="{BBECA382-A15A-440B-9C86-2F228CB65770}" srcOrd="2" destOrd="0" presId="urn:microsoft.com/office/officeart/2005/8/layout/lProcess2"/>
    <dgm:cxn modelId="{0118070E-36E0-4AEF-84CF-150C719C5910}" type="presParOf" srcId="{BBECA382-A15A-440B-9C86-2F228CB65770}" destId="{53383EE6-EEFF-46F9-B33F-1C2A1D4E5667}" srcOrd="0" destOrd="0" presId="urn:microsoft.com/office/officeart/2005/8/layout/lProcess2"/>
    <dgm:cxn modelId="{2A3F80CC-C578-4227-B5CD-A30AF376414B}" type="presParOf" srcId="{53383EE6-EEFF-46F9-B33F-1C2A1D4E5667}" destId="{FFBE9D06-B44C-4566-89A2-07E725836C5A}" srcOrd="0" destOrd="0" presId="urn:microsoft.com/office/officeart/2005/8/layout/lProcess2"/>
    <dgm:cxn modelId="{2BCCD573-9873-4DD4-AC30-17050E61CDC8}" type="presParOf" srcId="{53383EE6-EEFF-46F9-B33F-1C2A1D4E5667}" destId="{B66CF7CA-D2BC-4F9B-B69C-C32FB0623B5E}" srcOrd="1" destOrd="0" presId="urn:microsoft.com/office/officeart/2005/8/layout/lProcess2"/>
    <dgm:cxn modelId="{FD624821-0837-4DA4-AEBC-2572EE2BB91D}" type="presParOf" srcId="{53383EE6-EEFF-46F9-B33F-1C2A1D4E5667}" destId="{BE3F668F-0433-460C-8EDE-59D99C5065E7}" srcOrd="2" destOrd="0" presId="urn:microsoft.com/office/officeart/2005/8/layout/lProcess2"/>
    <dgm:cxn modelId="{5A5BEEAD-B368-4AD1-BEF6-46CEFBDDCCE9}" type="presParOf" srcId="{3246A78E-8429-4DCA-9B11-65E280218259}" destId="{789AA5A3-A89C-4F63-92FD-EF7E6547981F}" srcOrd="7" destOrd="0" presId="urn:microsoft.com/office/officeart/2005/8/layout/lProcess2"/>
    <dgm:cxn modelId="{38B814DB-38FA-4F07-B536-CD3EBE7A9E92}" type="presParOf" srcId="{3246A78E-8429-4DCA-9B11-65E280218259}" destId="{24CE0ECA-6588-4C07-8646-4D837E529F35}" srcOrd="8" destOrd="0" presId="urn:microsoft.com/office/officeart/2005/8/layout/lProcess2"/>
    <dgm:cxn modelId="{0E728873-3DDB-4C2C-A50D-191C43F7C3F1}" type="presParOf" srcId="{24CE0ECA-6588-4C07-8646-4D837E529F35}" destId="{FFEEA60C-5DB5-43B1-BE1E-4DB089B6A8F6}" srcOrd="0" destOrd="0" presId="urn:microsoft.com/office/officeart/2005/8/layout/lProcess2"/>
    <dgm:cxn modelId="{648E0F75-C818-4109-A425-C836A5389FF5}" type="presParOf" srcId="{24CE0ECA-6588-4C07-8646-4D837E529F35}" destId="{BD185442-F889-4391-804F-D6096E4C7637}" srcOrd="1" destOrd="0" presId="urn:microsoft.com/office/officeart/2005/8/layout/lProcess2"/>
    <dgm:cxn modelId="{F4FE5DD2-381E-4303-B9A2-8C058AF79F6B}" type="presParOf" srcId="{24CE0ECA-6588-4C07-8646-4D837E529F35}" destId="{04F2FD5A-9C10-44C7-9F51-F7832FB7E2F6}" srcOrd="2" destOrd="0" presId="urn:microsoft.com/office/officeart/2005/8/layout/lProcess2"/>
    <dgm:cxn modelId="{E3EB5876-3E86-4763-9BD7-3E69DBA5B1BC}" type="presParOf" srcId="{04F2FD5A-9C10-44C7-9F51-F7832FB7E2F6}" destId="{16C07CA7-71ED-422F-B398-A52D991CB79B}" srcOrd="0" destOrd="0" presId="urn:microsoft.com/office/officeart/2005/8/layout/lProcess2"/>
    <dgm:cxn modelId="{EAD8D8BB-3DE0-4672-AF24-684F29EAAC70}" type="presParOf" srcId="{16C07CA7-71ED-422F-B398-A52D991CB79B}" destId="{00322A70-36EB-4D94-A53F-F497F41E5C68}" srcOrd="0" destOrd="0" presId="urn:microsoft.com/office/officeart/2005/8/layout/lProcess2"/>
    <dgm:cxn modelId="{74CE56C3-C1AC-40A1-A040-2D78D935E203}" type="presParOf" srcId="{16C07CA7-71ED-422F-B398-A52D991CB79B}" destId="{FE1251AB-C526-4052-AF6D-C8242F6D2BFD}" srcOrd="1" destOrd="0" presId="urn:microsoft.com/office/officeart/2005/8/layout/lProcess2"/>
    <dgm:cxn modelId="{B1820B87-A175-476F-A35F-D07B6ECB1274}" type="presParOf" srcId="{16C07CA7-71ED-422F-B398-A52D991CB79B}" destId="{33EC9CF5-C80B-410E-B600-9B8972DED85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231075-8713-4266-B860-6742B17B2473}" type="doc">
      <dgm:prSet loTypeId="urn:microsoft.com/office/officeart/2005/8/layout/radial5" loCatId="cycle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en-US"/>
        </a:p>
      </dgm:t>
    </dgm:pt>
    <dgm:pt modelId="{FD991A77-0BC4-4756-BF09-ED0A3C919E50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کارکردهای بورس کالایی</a:t>
          </a:r>
          <a:endParaRPr lang="en-US" sz="2000" dirty="0">
            <a:cs typeface="B Nazanin" panose="00000400000000000000" pitchFamily="2" charset="-78"/>
          </a:endParaRPr>
        </a:p>
      </dgm:t>
    </dgm:pt>
    <dgm:pt modelId="{EA3AB413-1EBA-416C-84F3-E1A7DC06030A}" type="parTrans" cxnId="{406D498D-998C-4B3B-B73B-FC09ACC4A303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2FB12391-0C3B-4B5E-A4FA-473D347B794E}" type="sibTrans" cxnId="{406D498D-998C-4B3B-B73B-FC09ACC4A303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086EC503-95F0-446D-A232-E8B401766274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کشف قیمت منصفانه</a:t>
          </a:r>
          <a:endParaRPr lang="en-US" sz="2000" dirty="0">
            <a:cs typeface="B Nazanin" panose="00000400000000000000" pitchFamily="2" charset="-78"/>
          </a:endParaRPr>
        </a:p>
      </dgm:t>
    </dgm:pt>
    <dgm:pt modelId="{200788C9-A536-4944-A115-017BFD48D7DA}" type="parTrans" cxnId="{7DD65C89-2EA3-4AF4-AAB7-127BB15C5A1D}">
      <dgm:prSet custT="1"/>
      <dgm:spPr/>
      <dgm:t>
        <a:bodyPr/>
        <a:lstStyle/>
        <a:p>
          <a:pPr rtl="1"/>
          <a:endParaRPr lang="en-US" sz="1800">
            <a:cs typeface="B Nazanin" panose="00000400000000000000" pitchFamily="2" charset="-78"/>
          </a:endParaRPr>
        </a:p>
      </dgm:t>
    </dgm:pt>
    <dgm:pt modelId="{8537AFA0-2C21-4D25-8968-BAFDF65E6848}" type="sibTrans" cxnId="{7DD65C89-2EA3-4AF4-AAB7-127BB15C5A1D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6397C8B2-966D-4E77-A378-EB8AE2D3DACC}">
      <dgm:prSet phldrT="[Text]" custT="1"/>
      <dgm:spPr/>
      <dgm:t>
        <a:bodyPr/>
        <a:lstStyle/>
        <a:p>
          <a:pPr rtl="1"/>
          <a:r>
            <a:rPr lang="fa-IR" sz="2000" smtClean="0">
              <a:cs typeface="B Nazanin" panose="00000400000000000000" pitchFamily="2" charset="-78"/>
            </a:rPr>
            <a:t>تسهیل تأمین مالی</a:t>
          </a:r>
          <a:endParaRPr lang="en-US" sz="2000" dirty="0">
            <a:cs typeface="B Nazanin" panose="00000400000000000000" pitchFamily="2" charset="-78"/>
          </a:endParaRPr>
        </a:p>
      </dgm:t>
    </dgm:pt>
    <dgm:pt modelId="{A46B12DE-F831-493D-8305-B65760CBD3C9}" type="parTrans" cxnId="{2E51FD35-CED6-4D76-B9DF-D385746A5FDD}">
      <dgm:prSet custT="1"/>
      <dgm:spPr/>
      <dgm:t>
        <a:bodyPr/>
        <a:lstStyle/>
        <a:p>
          <a:pPr rtl="1"/>
          <a:endParaRPr lang="en-US" sz="1800">
            <a:cs typeface="B Nazanin" panose="00000400000000000000" pitchFamily="2" charset="-78"/>
          </a:endParaRPr>
        </a:p>
      </dgm:t>
    </dgm:pt>
    <dgm:pt modelId="{D0A9DBBD-C338-4E04-BAFC-B95158BB1B47}" type="sibTrans" cxnId="{2E51FD35-CED6-4D76-B9DF-D385746A5FDD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EE2825D7-EA7F-41A9-859C-D5DAAF489B37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مدیریت ریسک نوسان قیمت</a:t>
          </a:r>
          <a:endParaRPr lang="en-US" sz="2000" dirty="0">
            <a:cs typeface="B Nazanin" panose="00000400000000000000" pitchFamily="2" charset="-78"/>
          </a:endParaRPr>
        </a:p>
      </dgm:t>
    </dgm:pt>
    <dgm:pt modelId="{2C9062BB-9D94-4106-97FD-0957FD1BCD48}" type="parTrans" cxnId="{A05B0ED1-39B1-483C-AFEF-3CB313BE791D}">
      <dgm:prSet custT="1"/>
      <dgm:spPr/>
      <dgm:t>
        <a:bodyPr/>
        <a:lstStyle/>
        <a:p>
          <a:pPr rtl="1"/>
          <a:endParaRPr lang="en-US" sz="1800">
            <a:cs typeface="B Nazanin" panose="00000400000000000000" pitchFamily="2" charset="-78"/>
          </a:endParaRPr>
        </a:p>
      </dgm:t>
    </dgm:pt>
    <dgm:pt modelId="{3DD64A7C-5B46-4A97-BD4E-5DD5B9AA6BCF}" type="sibTrans" cxnId="{A05B0ED1-39B1-483C-AFEF-3CB313BE791D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6D28BA3D-3B15-4167-979E-BE63FA75DBF0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جذب </a:t>
          </a:r>
          <a:r>
            <a:rPr lang="fa-IR" sz="2000" dirty="0" err="1" smtClean="0">
              <a:cs typeface="B Nazanin" panose="00000400000000000000" pitchFamily="2" charset="-78"/>
            </a:rPr>
            <a:t>سرمایه‌های</a:t>
          </a:r>
          <a:r>
            <a:rPr lang="fa-IR" sz="2000" dirty="0" smtClean="0">
              <a:cs typeface="B Nazanin" panose="00000400000000000000" pitchFamily="2" charset="-78"/>
            </a:rPr>
            <a:t> سرگردان</a:t>
          </a:r>
          <a:endParaRPr lang="en-US" sz="2000" dirty="0">
            <a:cs typeface="B Nazanin" panose="00000400000000000000" pitchFamily="2" charset="-78"/>
          </a:endParaRPr>
        </a:p>
      </dgm:t>
    </dgm:pt>
    <dgm:pt modelId="{78B9A87D-90E8-46EA-9A86-D79C7D5CF69C}" type="parTrans" cxnId="{013AED9C-4D06-417D-99C1-208C955EBBA3}">
      <dgm:prSet custT="1"/>
      <dgm:spPr/>
      <dgm:t>
        <a:bodyPr/>
        <a:lstStyle/>
        <a:p>
          <a:pPr rtl="1"/>
          <a:endParaRPr lang="en-US" sz="1800">
            <a:cs typeface="B Nazanin" panose="00000400000000000000" pitchFamily="2" charset="-78"/>
          </a:endParaRPr>
        </a:p>
      </dgm:t>
    </dgm:pt>
    <dgm:pt modelId="{F705B7C3-FA4C-4A15-8999-941BE60C4D3B}" type="sibTrans" cxnId="{013AED9C-4D06-417D-99C1-208C955EBBA3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AF9E8EED-847C-46F5-8C1E-1D1623B66F12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تسهیل مبادلات فیزیکی</a:t>
          </a:r>
          <a:endParaRPr lang="en-US" sz="2000" dirty="0">
            <a:cs typeface="B Nazanin" panose="00000400000000000000" pitchFamily="2" charset="-78"/>
          </a:endParaRPr>
        </a:p>
      </dgm:t>
    </dgm:pt>
    <dgm:pt modelId="{999C4E47-099E-4A82-AC5E-59A7D8355871}" type="parTrans" cxnId="{08BDE17D-B1D6-41A6-A66A-F9CEAB468C1E}">
      <dgm:prSet custT="1"/>
      <dgm:spPr/>
      <dgm:t>
        <a:bodyPr/>
        <a:lstStyle/>
        <a:p>
          <a:pPr rtl="1"/>
          <a:endParaRPr lang="en-US" sz="1800">
            <a:cs typeface="B Nazanin" panose="00000400000000000000" pitchFamily="2" charset="-78"/>
          </a:endParaRPr>
        </a:p>
      </dgm:t>
    </dgm:pt>
    <dgm:pt modelId="{4F2390F0-1BC2-4232-B6A5-8E794B5BE788}" type="sibTrans" cxnId="{08BDE17D-B1D6-41A6-A66A-F9CEAB468C1E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DC81E774-C35F-4E24-BC39-AEC96EF4BAEA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تنظیم بازار</a:t>
          </a:r>
          <a:endParaRPr lang="en-US" sz="2000" dirty="0">
            <a:cs typeface="B Nazanin" panose="00000400000000000000" pitchFamily="2" charset="-78"/>
          </a:endParaRPr>
        </a:p>
      </dgm:t>
    </dgm:pt>
    <dgm:pt modelId="{95B978E4-BA5F-4CBD-98FC-D9FACB4BFC71}" type="parTrans" cxnId="{5F225706-B1B2-4E01-B9F8-BD33843A3671}">
      <dgm:prSet custT="1"/>
      <dgm:spPr/>
      <dgm:t>
        <a:bodyPr/>
        <a:lstStyle/>
        <a:p>
          <a:pPr rtl="1"/>
          <a:endParaRPr lang="en-US" sz="1800">
            <a:cs typeface="B Nazanin" panose="00000400000000000000" pitchFamily="2" charset="-78"/>
          </a:endParaRPr>
        </a:p>
      </dgm:t>
    </dgm:pt>
    <dgm:pt modelId="{366743B5-6088-41A5-AA4D-E55A6FC24130}" type="sibTrans" cxnId="{5F225706-B1B2-4E01-B9F8-BD33843A3671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76A5D87F-2949-4C3B-B35E-25B444689935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توسعه بازار</a:t>
          </a:r>
          <a:endParaRPr lang="en-US" sz="2000" dirty="0">
            <a:cs typeface="B Nazanin" panose="00000400000000000000" pitchFamily="2" charset="-78"/>
          </a:endParaRPr>
        </a:p>
      </dgm:t>
    </dgm:pt>
    <dgm:pt modelId="{C668AAFA-ECEA-4B7F-A7FD-88483B341D78}" type="parTrans" cxnId="{7B56C879-1858-4C8D-94FC-88DF1B476BC1}">
      <dgm:prSet custT="1"/>
      <dgm:spPr/>
      <dgm:t>
        <a:bodyPr/>
        <a:lstStyle/>
        <a:p>
          <a:pPr rtl="1"/>
          <a:endParaRPr lang="en-US" sz="1800">
            <a:cs typeface="B Nazanin" panose="00000400000000000000" pitchFamily="2" charset="-78"/>
          </a:endParaRPr>
        </a:p>
      </dgm:t>
    </dgm:pt>
    <dgm:pt modelId="{66A1BAF2-D801-4D4C-B311-5CB5D6EEAC8A}" type="sibTrans" cxnId="{7B56C879-1858-4C8D-94FC-88DF1B476BC1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5A1B0144-8B8D-4966-8F17-9AFD610BCAFC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تضمین اجرای تعهدات</a:t>
          </a:r>
          <a:endParaRPr lang="en-US" sz="2000" dirty="0">
            <a:cs typeface="B Nazanin" panose="00000400000000000000" pitchFamily="2" charset="-78"/>
          </a:endParaRPr>
        </a:p>
      </dgm:t>
    </dgm:pt>
    <dgm:pt modelId="{D63C5A5A-4716-424F-BC19-A82B214B3C63}" type="parTrans" cxnId="{2553BDA0-DCAA-4B2E-9C9B-73A2EFA23C87}">
      <dgm:prSet custT="1"/>
      <dgm:spPr/>
      <dgm:t>
        <a:bodyPr/>
        <a:lstStyle/>
        <a:p>
          <a:pPr rtl="1"/>
          <a:endParaRPr lang="en-US" sz="1800">
            <a:cs typeface="B Nazanin" panose="00000400000000000000" pitchFamily="2" charset="-78"/>
          </a:endParaRPr>
        </a:p>
      </dgm:t>
    </dgm:pt>
    <dgm:pt modelId="{566D5209-0584-427F-BEE6-73BB993942DD}" type="sibTrans" cxnId="{2553BDA0-DCAA-4B2E-9C9B-73A2EFA23C87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750AEAA9-DCCF-4D28-BB9A-B9301A9CE337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انتشار اطلاعات بازار</a:t>
          </a:r>
          <a:endParaRPr lang="en-US" sz="2000" dirty="0">
            <a:cs typeface="B Nazanin" panose="00000400000000000000" pitchFamily="2" charset="-78"/>
          </a:endParaRPr>
        </a:p>
      </dgm:t>
    </dgm:pt>
    <dgm:pt modelId="{BADA2344-C620-46B3-AED9-EBFCF4ADF6FE}" type="parTrans" cxnId="{0BDCDF28-C08E-4DE9-852A-CD925EC81307}">
      <dgm:prSet/>
      <dgm:spPr/>
      <dgm:t>
        <a:bodyPr/>
        <a:lstStyle/>
        <a:p>
          <a:endParaRPr lang="en-US"/>
        </a:p>
      </dgm:t>
    </dgm:pt>
    <dgm:pt modelId="{2D802954-8C5B-4E64-8F97-ABC1FF360EF3}" type="sibTrans" cxnId="{0BDCDF28-C08E-4DE9-852A-CD925EC81307}">
      <dgm:prSet/>
      <dgm:spPr/>
      <dgm:t>
        <a:bodyPr/>
        <a:lstStyle/>
        <a:p>
          <a:endParaRPr lang="en-US"/>
        </a:p>
      </dgm:t>
    </dgm:pt>
    <dgm:pt modelId="{9F994748-1624-480E-81DB-454BD815E24A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بازاریابی از طریق شبکه کارگزاران</a:t>
          </a:r>
          <a:endParaRPr lang="en-US" sz="2000" dirty="0">
            <a:cs typeface="B Nazanin" panose="00000400000000000000" pitchFamily="2" charset="-78"/>
          </a:endParaRPr>
        </a:p>
      </dgm:t>
    </dgm:pt>
    <dgm:pt modelId="{9ABE165F-4448-4EE0-861F-EB302421B10D}" type="parTrans" cxnId="{6CBB9336-225D-4A42-B829-10274138EA90}">
      <dgm:prSet/>
      <dgm:spPr/>
      <dgm:t>
        <a:bodyPr/>
        <a:lstStyle/>
        <a:p>
          <a:endParaRPr lang="en-US"/>
        </a:p>
      </dgm:t>
    </dgm:pt>
    <dgm:pt modelId="{073B962D-346E-4737-B4E1-734CFC86122A}" type="sibTrans" cxnId="{6CBB9336-225D-4A42-B829-10274138EA90}">
      <dgm:prSet/>
      <dgm:spPr/>
      <dgm:t>
        <a:bodyPr/>
        <a:lstStyle/>
        <a:p>
          <a:endParaRPr lang="en-US"/>
        </a:p>
      </dgm:t>
    </dgm:pt>
    <dgm:pt modelId="{5032DF70-29C2-4DBA-8DA5-A5E9227C2073}" type="pres">
      <dgm:prSet presAssocID="{C2231075-8713-4266-B860-6742B17B2473}" presName="Name0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062CBD-7800-49D9-858F-835CEA2279AF}" type="pres">
      <dgm:prSet presAssocID="{FD991A77-0BC4-4756-BF09-ED0A3C919E50}" presName="centerShape" presStyleLbl="node0" presStyleIdx="0" presStyleCnt="1" custScaleX="155023" custScaleY="155023"/>
      <dgm:spPr/>
      <dgm:t>
        <a:bodyPr/>
        <a:lstStyle/>
        <a:p>
          <a:endParaRPr lang="en-US"/>
        </a:p>
      </dgm:t>
    </dgm:pt>
    <dgm:pt modelId="{BE9FD230-B5DD-4B18-B277-78AB674EE0A9}" type="pres">
      <dgm:prSet presAssocID="{200788C9-A536-4944-A115-017BFD48D7DA}" presName="parTrans" presStyleLbl="sibTrans2D1" presStyleIdx="0" presStyleCnt="10"/>
      <dgm:spPr/>
      <dgm:t>
        <a:bodyPr/>
        <a:lstStyle/>
        <a:p>
          <a:endParaRPr lang="en-US"/>
        </a:p>
      </dgm:t>
    </dgm:pt>
    <dgm:pt modelId="{A4480C04-C938-403D-AE9A-8E1AA02CC98A}" type="pres">
      <dgm:prSet presAssocID="{200788C9-A536-4944-A115-017BFD48D7DA}" presName="connectorText" presStyleLbl="sibTrans2D1" presStyleIdx="0" presStyleCnt="10"/>
      <dgm:spPr/>
      <dgm:t>
        <a:bodyPr/>
        <a:lstStyle/>
        <a:p>
          <a:endParaRPr lang="en-US"/>
        </a:p>
      </dgm:t>
    </dgm:pt>
    <dgm:pt modelId="{91D731AA-E65B-49EE-AD0E-89F94441B10A}" type="pres">
      <dgm:prSet presAssocID="{086EC503-95F0-446D-A232-E8B401766274}" presName="node" presStyleLbl="node1" presStyleIdx="0" presStyleCnt="10" custScaleX="139499" custScaleY="1394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0B5E42-02AF-405B-B3A0-2A0126819B56}" type="pres">
      <dgm:prSet presAssocID="{2C9062BB-9D94-4106-97FD-0957FD1BCD48}" presName="parTrans" presStyleLbl="sibTrans2D1" presStyleIdx="1" presStyleCnt="10"/>
      <dgm:spPr/>
      <dgm:t>
        <a:bodyPr/>
        <a:lstStyle/>
        <a:p>
          <a:endParaRPr lang="en-US"/>
        </a:p>
      </dgm:t>
    </dgm:pt>
    <dgm:pt modelId="{BDB877F5-2A1B-4FAF-97EA-2CD90CA06EDF}" type="pres">
      <dgm:prSet presAssocID="{2C9062BB-9D94-4106-97FD-0957FD1BCD48}" presName="connectorText" presStyleLbl="sibTrans2D1" presStyleIdx="1" presStyleCnt="10"/>
      <dgm:spPr/>
      <dgm:t>
        <a:bodyPr/>
        <a:lstStyle/>
        <a:p>
          <a:endParaRPr lang="en-US"/>
        </a:p>
      </dgm:t>
    </dgm:pt>
    <dgm:pt modelId="{46DC53F5-BBAF-431C-B59D-F77FB3B25A59}" type="pres">
      <dgm:prSet presAssocID="{EE2825D7-EA7F-41A9-859C-D5DAAF489B37}" presName="node" presStyleLbl="node1" presStyleIdx="1" presStyleCnt="10" custScaleX="139499" custScaleY="1394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6D5115-B519-4BBA-A806-F01C150E8533}" type="pres">
      <dgm:prSet presAssocID="{A46B12DE-F831-493D-8305-B65760CBD3C9}" presName="parTrans" presStyleLbl="sibTrans2D1" presStyleIdx="2" presStyleCnt="10"/>
      <dgm:spPr/>
      <dgm:t>
        <a:bodyPr/>
        <a:lstStyle/>
        <a:p>
          <a:endParaRPr lang="en-US"/>
        </a:p>
      </dgm:t>
    </dgm:pt>
    <dgm:pt modelId="{DD87A581-D2CC-4FC2-A6C7-6182BF4BC8F6}" type="pres">
      <dgm:prSet presAssocID="{A46B12DE-F831-493D-8305-B65760CBD3C9}" presName="connectorText" presStyleLbl="sibTrans2D1" presStyleIdx="2" presStyleCnt="10"/>
      <dgm:spPr/>
      <dgm:t>
        <a:bodyPr/>
        <a:lstStyle/>
        <a:p>
          <a:endParaRPr lang="en-US"/>
        </a:p>
      </dgm:t>
    </dgm:pt>
    <dgm:pt modelId="{925C4D97-6E9A-4A82-90D4-95095100B068}" type="pres">
      <dgm:prSet presAssocID="{6397C8B2-966D-4E77-A378-EB8AE2D3DACC}" presName="node" presStyleLbl="node1" presStyleIdx="2" presStyleCnt="10" custScaleX="139499" custScaleY="1394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1E7B44-C8B4-4419-946B-D70251D7F4F8}" type="pres">
      <dgm:prSet presAssocID="{78B9A87D-90E8-46EA-9A86-D79C7D5CF69C}" presName="parTrans" presStyleLbl="sibTrans2D1" presStyleIdx="3" presStyleCnt="10"/>
      <dgm:spPr/>
      <dgm:t>
        <a:bodyPr/>
        <a:lstStyle/>
        <a:p>
          <a:endParaRPr lang="en-US"/>
        </a:p>
      </dgm:t>
    </dgm:pt>
    <dgm:pt modelId="{0B488ADB-68FE-459E-B5E3-81655C9ED723}" type="pres">
      <dgm:prSet presAssocID="{78B9A87D-90E8-46EA-9A86-D79C7D5CF69C}" presName="connectorText" presStyleLbl="sibTrans2D1" presStyleIdx="3" presStyleCnt="10"/>
      <dgm:spPr/>
      <dgm:t>
        <a:bodyPr/>
        <a:lstStyle/>
        <a:p>
          <a:endParaRPr lang="en-US"/>
        </a:p>
      </dgm:t>
    </dgm:pt>
    <dgm:pt modelId="{4D4270E0-B062-466E-8346-C8702615CE64}" type="pres">
      <dgm:prSet presAssocID="{6D28BA3D-3B15-4167-979E-BE63FA75DBF0}" presName="node" presStyleLbl="node1" presStyleIdx="3" presStyleCnt="10" custScaleX="139499" custScaleY="1394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CB5A9A-60A1-409E-805F-E0FFC3F1AB0D}" type="pres">
      <dgm:prSet presAssocID="{999C4E47-099E-4A82-AC5E-59A7D8355871}" presName="parTrans" presStyleLbl="sibTrans2D1" presStyleIdx="4" presStyleCnt="10"/>
      <dgm:spPr/>
      <dgm:t>
        <a:bodyPr/>
        <a:lstStyle/>
        <a:p>
          <a:endParaRPr lang="en-US"/>
        </a:p>
      </dgm:t>
    </dgm:pt>
    <dgm:pt modelId="{F97EB923-5697-4049-9FA2-2351A38EB1B8}" type="pres">
      <dgm:prSet presAssocID="{999C4E47-099E-4A82-AC5E-59A7D8355871}" presName="connectorText" presStyleLbl="sibTrans2D1" presStyleIdx="4" presStyleCnt="10"/>
      <dgm:spPr/>
      <dgm:t>
        <a:bodyPr/>
        <a:lstStyle/>
        <a:p>
          <a:endParaRPr lang="en-US"/>
        </a:p>
      </dgm:t>
    </dgm:pt>
    <dgm:pt modelId="{D53B23A5-7C60-40AC-9DA5-09B8E9D78595}" type="pres">
      <dgm:prSet presAssocID="{AF9E8EED-847C-46F5-8C1E-1D1623B66F12}" presName="node" presStyleLbl="node1" presStyleIdx="4" presStyleCnt="10" custScaleX="139499" custScaleY="1394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BFC071-12FC-45F7-9F06-61354173BD88}" type="pres">
      <dgm:prSet presAssocID="{95B978E4-BA5F-4CBD-98FC-D9FACB4BFC71}" presName="parTrans" presStyleLbl="sibTrans2D1" presStyleIdx="5" presStyleCnt="10"/>
      <dgm:spPr/>
      <dgm:t>
        <a:bodyPr/>
        <a:lstStyle/>
        <a:p>
          <a:endParaRPr lang="en-US"/>
        </a:p>
      </dgm:t>
    </dgm:pt>
    <dgm:pt modelId="{07D14B64-B21A-4B97-BB15-EED80B527282}" type="pres">
      <dgm:prSet presAssocID="{95B978E4-BA5F-4CBD-98FC-D9FACB4BFC71}" presName="connectorText" presStyleLbl="sibTrans2D1" presStyleIdx="5" presStyleCnt="10"/>
      <dgm:spPr/>
      <dgm:t>
        <a:bodyPr/>
        <a:lstStyle/>
        <a:p>
          <a:endParaRPr lang="en-US"/>
        </a:p>
      </dgm:t>
    </dgm:pt>
    <dgm:pt modelId="{718F4E0F-9981-4999-AD5A-557A20C20FAE}" type="pres">
      <dgm:prSet presAssocID="{DC81E774-C35F-4E24-BC39-AEC96EF4BAEA}" presName="node" presStyleLbl="node1" presStyleIdx="5" presStyleCnt="10" custScaleX="139499" custScaleY="1394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C9EE84-7677-40EB-BB20-E3ED59BDF364}" type="pres">
      <dgm:prSet presAssocID="{9ABE165F-4448-4EE0-861F-EB302421B10D}" presName="parTrans" presStyleLbl="sibTrans2D1" presStyleIdx="6" presStyleCnt="10"/>
      <dgm:spPr/>
      <dgm:t>
        <a:bodyPr/>
        <a:lstStyle/>
        <a:p>
          <a:endParaRPr lang="en-US"/>
        </a:p>
      </dgm:t>
    </dgm:pt>
    <dgm:pt modelId="{AFC49636-0234-4920-8252-2C180184BDDC}" type="pres">
      <dgm:prSet presAssocID="{9ABE165F-4448-4EE0-861F-EB302421B10D}" presName="connectorText" presStyleLbl="sibTrans2D1" presStyleIdx="6" presStyleCnt="10"/>
      <dgm:spPr/>
      <dgm:t>
        <a:bodyPr/>
        <a:lstStyle/>
        <a:p>
          <a:endParaRPr lang="en-US"/>
        </a:p>
      </dgm:t>
    </dgm:pt>
    <dgm:pt modelId="{96325162-F20A-4ED1-B094-A0D7301F8931}" type="pres">
      <dgm:prSet presAssocID="{9F994748-1624-480E-81DB-454BD815E24A}" presName="node" presStyleLbl="node1" presStyleIdx="6" presStyleCnt="10" custScaleX="139470" custScaleY="1394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15E7AC-60D9-4BB4-9D87-B09A66CF1EE1}" type="pres">
      <dgm:prSet presAssocID="{C668AAFA-ECEA-4B7F-A7FD-88483B341D78}" presName="parTrans" presStyleLbl="sibTrans2D1" presStyleIdx="7" presStyleCnt="10"/>
      <dgm:spPr/>
      <dgm:t>
        <a:bodyPr/>
        <a:lstStyle/>
        <a:p>
          <a:endParaRPr lang="en-US"/>
        </a:p>
      </dgm:t>
    </dgm:pt>
    <dgm:pt modelId="{492D2AEC-C05D-406B-A839-8B01C9187F1D}" type="pres">
      <dgm:prSet presAssocID="{C668AAFA-ECEA-4B7F-A7FD-88483B341D78}" presName="connectorText" presStyleLbl="sibTrans2D1" presStyleIdx="7" presStyleCnt="10"/>
      <dgm:spPr/>
      <dgm:t>
        <a:bodyPr/>
        <a:lstStyle/>
        <a:p>
          <a:endParaRPr lang="en-US"/>
        </a:p>
      </dgm:t>
    </dgm:pt>
    <dgm:pt modelId="{040F2CE3-DA24-46ED-B080-2EB250B9B7FF}" type="pres">
      <dgm:prSet presAssocID="{76A5D87F-2949-4C3B-B35E-25B444689935}" presName="node" presStyleLbl="node1" presStyleIdx="7" presStyleCnt="10" custScaleX="139499" custScaleY="1394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7B5C67-9EE9-465F-81D8-CB35174D56E9}" type="pres">
      <dgm:prSet presAssocID="{BADA2344-C620-46B3-AED9-EBFCF4ADF6FE}" presName="parTrans" presStyleLbl="sibTrans2D1" presStyleIdx="8" presStyleCnt="10"/>
      <dgm:spPr/>
      <dgm:t>
        <a:bodyPr/>
        <a:lstStyle/>
        <a:p>
          <a:endParaRPr lang="en-US"/>
        </a:p>
      </dgm:t>
    </dgm:pt>
    <dgm:pt modelId="{08BD633C-66CE-442D-BD6A-3D356D339C74}" type="pres">
      <dgm:prSet presAssocID="{BADA2344-C620-46B3-AED9-EBFCF4ADF6FE}" presName="connectorText" presStyleLbl="sibTrans2D1" presStyleIdx="8" presStyleCnt="10"/>
      <dgm:spPr/>
      <dgm:t>
        <a:bodyPr/>
        <a:lstStyle/>
        <a:p>
          <a:endParaRPr lang="en-US"/>
        </a:p>
      </dgm:t>
    </dgm:pt>
    <dgm:pt modelId="{DEDB1160-9A0B-43D1-B638-3E734BC0AFA3}" type="pres">
      <dgm:prSet presAssocID="{750AEAA9-DCCF-4D28-BB9A-B9301A9CE337}" presName="node" presStyleLbl="node1" presStyleIdx="8" presStyleCnt="10" custScaleX="139375" custScaleY="1393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C04AD6-FD00-4ABA-ABFC-A8361C40D09C}" type="pres">
      <dgm:prSet presAssocID="{D63C5A5A-4716-424F-BC19-A82B214B3C63}" presName="parTrans" presStyleLbl="sibTrans2D1" presStyleIdx="9" presStyleCnt="10"/>
      <dgm:spPr/>
      <dgm:t>
        <a:bodyPr/>
        <a:lstStyle/>
        <a:p>
          <a:endParaRPr lang="en-US"/>
        </a:p>
      </dgm:t>
    </dgm:pt>
    <dgm:pt modelId="{C9A11A33-1664-4F17-85B1-E28081162F48}" type="pres">
      <dgm:prSet presAssocID="{D63C5A5A-4716-424F-BC19-A82B214B3C63}" presName="connectorText" presStyleLbl="sibTrans2D1" presStyleIdx="9" presStyleCnt="10"/>
      <dgm:spPr/>
      <dgm:t>
        <a:bodyPr/>
        <a:lstStyle/>
        <a:p>
          <a:endParaRPr lang="en-US"/>
        </a:p>
      </dgm:t>
    </dgm:pt>
    <dgm:pt modelId="{4AA9A2AE-EC82-4115-BA46-713AE7C488F5}" type="pres">
      <dgm:prSet presAssocID="{5A1B0144-8B8D-4966-8F17-9AFD610BCAFC}" presName="node" presStyleLbl="node1" presStyleIdx="9" presStyleCnt="10" custScaleX="139499" custScaleY="1394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56C879-1858-4C8D-94FC-88DF1B476BC1}" srcId="{FD991A77-0BC4-4756-BF09-ED0A3C919E50}" destId="{76A5D87F-2949-4C3B-B35E-25B444689935}" srcOrd="7" destOrd="0" parTransId="{C668AAFA-ECEA-4B7F-A7FD-88483B341D78}" sibTransId="{66A1BAF2-D801-4D4C-B311-5CB5D6EEAC8A}"/>
    <dgm:cxn modelId="{A88C517A-8C8C-4644-B192-47B16D6D78D4}" type="presOf" srcId="{999C4E47-099E-4A82-AC5E-59A7D8355871}" destId="{F97EB923-5697-4049-9FA2-2351A38EB1B8}" srcOrd="1" destOrd="0" presId="urn:microsoft.com/office/officeart/2005/8/layout/radial5"/>
    <dgm:cxn modelId="{013AED9C-4D06-417D-99C1-208C955EBBA3}" srcId="{FD991A77-0BC4-4756-BF09-ED0A3C919E50}" destId="{6D28BA3D-3B15-4167-979E-BE63FA75DBF0}" srcOrd="3" destOrd="0" parTransId="{78B9A87D-90E8-46EA-9A86-D79C7D5CF69C}" sibTransId="{F705B7C3-FA4C-4A15-8999-941BE60C4D3B}"/>
    <dgm:cxn modelId="{2E51FD35-CED6-4D76-B9DF-D385746A5FDD}" srcId="{FD991A77-0BC4-4756-BF09-ED0A3C919E50}" destId="{6397C8B2-966D-4E77-A378-EB8AE2D3DACC}" srcOrd="2" destOrd="0" parTransId="{A46B12DE-F831-493D-8305-B65760CBD3C9}" sibTransId="{D0A9DBBD-C338-4E04-BAFC-B95158BB1B47}"/>
    <dgm:cxn modelId="{64AB622A-5D60-4839-BB29-44A3B750DE27}" type="presOf" srcId="{A46B12DE-F831-493D-8305-B65760CBD3C9}" destId="{126D5115-B519-4BBA-A806-F01C150E8533}" srcOrd="0" destOrd="0" presId="urn:microsoft.com/office/officeart/2005/8/layout/radial5"/>
    <dgm:cxn modelId="{F42186E2-FF00-4001-B8D5-7CA2BAA3211D}" type="presOf" srcId="{A46B12DE-F831-493D-8305-B65760CBD3C9}" destId="{DD87A581-D2CC-4FC2-A6C7-6182BF4BC8F6}" srcOrd="1" destOrd="0" presId="urn:microsoft.com/office/officeart/2005/8/layout/radial5"/>
    <dgm:cxn modelId="{A4C5CEDC-8BCF-461F-9E2C-A1D8A82CD71D}" type="presOf" srcId="{086EC503-95F0-446D-A232-E8B401766274}" destId="{91D731AA-E65B-49EE-AD0E-89F94441B10A}" srcOrd="0" destOrd="0" presId="urn:microsoft.com/office/officeart/2005/8/layout/radial5"/>
    <dgm:cxn modelId="{A15E13BC-A377-49B8-92C7-BEDD5D280121}" type="presOf" srcId="{6D28BA3D-3B15-4167-979E-BE63FA75DBF0}" destId="{4D4270E0-B062-466E-8346-C8702615CE64}" srcOrd="0" destOrd="0" presId="urn:microsoft.com/office/officeart/2005/8/layout/radial5"/>
    <dgm:cxn modelId="{9CE41DBF-3C86-45BE-A1BF-A3821D48A82D}" type="presOf" srcId="{C2231075-8713-4266-B860-6742B17B2473}" destId="{5032DF70-29C2-4DBA-8DA5-A5E9227C2073}" srcOrd="0" destOrd="0" presId="urn:microsoft.com/office/officeart/2005/8/layout/radial5"/>
    <dgm:cxn modelId="{0A85172A-0920-4170-89AA-B43D5D0711DB}" type="presOf" srcId="{C668AAFA-ECEA-4B7F-A7FD-88483B341D78}" destId="{DA15E7AC-60D9-4BB4-9D87-B09A66CF1EE1}" srcOrd="0" destOrd="0" presId="urn:microsoft.com/office/officeart/2005/8/layout/radial5"/>
    <dgm:cxn modelId="{2553BDA0-DCAA-4B2E-9C9B-73A2EFA23C87}" srcId="{FD991A77-0BC4-4756-BF09-ED0A3C919E50}" destId="{5A1B0144-8B8D-4966-8F17-9AFD610BCAFC}" srcOrd="9" destOrd="0" parTransId="{D63C5A5A-4716-424F-BC19-A82B214B3C63}" sibTransId="{566D5209-0584-427F-BEE6-73BB993942DD}"/>
    <dgm:cxn modelId="{406D498D-998C-4B3B-B73B-FC09ACC4A303}" srcId="{C2231075-8713-4266-B860-6742B17B2473}" destId="{FD991A77-0BC4-4756-BF09-ED0A3C919E50}" srcOrd="0" destOrd="0" parTransId="{EA3AB413-1EBA-416C-84F3-E1A7DC06030A}" sibTransId="{2FB12391-0C3B-4B5E-A4FA-473D347B794E}"/>
    <dgm:cxn modelId="{8BA718A7-D6AE-4F8B-967F-EC7413D8A89B}" type="presOf" srcId="{95B978E4-BA5F-4CBD-98FC-D9FACB4BFC71}" destId="{7CBFC071-12FC-45F7-9F06-61354173BD88}" srcOrd="0" destOrd="0" presId="urn:microsoft.com/office/officeart/2005/8/layout/radial5"/>
    <dgm:cxn modelId="{C6E45261-2E45-40A7-85CB-88BE803DD87E}" type="presOf" srcId="{95B978E4-BA5F-4CBD-98FC-D9FACB4BFC71}" destId="{07D14B64-B21A-4B97-BB15-EED80B527282}" srcOrd="1" destOrd="0" presId="urn:microsoft.com/office/officeart/2005/8/layout/radial5"/>
    <dgm:cxn modelId="{0767F5EE-2C4D-4242-8BEC-9A2A5EEEC970}" type="presOf" srcId="{999C4E47-099E-4A82-AC5E-59A7D8355871}" destId="{D0CB5A9A-60A1-409E-805F-E0FFC3F1AB0D}" srcOrd="0" destOrd="0" presId="urn:microsoft.com/office/officeart/2005/8/layout/radial5"/>
    <dgm:cxn modelId="{1AD0F742-C9B7-44CC-8821-A015333C5F49}" type="presOf" srcId="{5A1B0144-8B8D-4966-8F17-9AFD610BCAFC}" destId="{4AA9A2AE-EC82-4115-BA46-713AE7C488F5}" srcOrd="0" destOrd="0" presId="urn:microsoft.com/office/officeart/2005/8/layout/radial5"/>
    <dgm:cxn modelId="{0BDCDF28-C08E-4DE9-852A-CD925EC81307}" srcId="{FD991A77-0BC4-4756-BF09-ED0A3C919E50}" destId="{750AEAA9-DCCF-4D28-BB9A-B9301A9CE337}" srcOrd="8" destOrd="0" parTransId="{BADA2344-C620-46B3-AED9-EBFCF4ADF6FE}" sibTransId="{2D802954-8C5B-4E64-8F97-ABC1FF360EF3}"/>
    <dgm:cxn modelId="{33FE7E34-DA4D-4CE3-83FE-3B173A48E721}" type="presOf" srcId="{D63C5A5A-4716-424F-BC19-A82B214B3C63}" destId="{FCC04AD6-FD00-4ABA-ABFC-A8361C40D09C}" srcOrd="0" destOrd="0" presId="urn:microsoft.com/office/officeart/2005/8/layout/radial5"/>
    <dgm:cxn modelId="{6FFAE5FA-0B8B-4E1D-A82F-78D35A10F1D4}" type="presOf" srcId="{C668AAFA-ECEA-4B7F-A7FD-88483B341D78}" destId="{492D2AEC-C05D-406B-A839-8B01C9187F1D}" srcOrd="1" destOrd="0" presId="urn:microsoft.com/office/officeart/2005/8/layout/radial5"/>
    <dgm:cxn modelId="{997B7E86-1457-4463-B159-4DF82021D83C}" type="presOf" srcId="{76A5D87F-2949-4C3B-B35E-25B444689935}" destId="{040F2CE3-DA24-46ED-B080-2EB250B9B7FF}" srcOrd="0" destOrd="0" presId="urn:microsoft.com/office/officeart/2005/8/layout/radial5"/>
    <dgm:cxn modelId="{24A30B0E-20E4-46E1-B379-25904EF1A3A9}" type="presOf" srcId="{2C9062BB-9D94-4106-97FD-0957FD1BCD48}" destId="{E00B5E42-02AF-405B-B3A0-2A0126819B56}" srcOrd="0" destOrd="0" presId="urn:microsoft.com/office/officeart/2005/8/layout/radial5"/>
    <dgm:cxn modelId="{A05B0ED1-39B1-483C-AFEF-3CB313BE791D}" srcId="{FD991A77-0BC4-4756-BF09-ED0A3C919E50}" destId="{EE2825D7-EA7F-41A9-859C-D5DAAF489B37}" srcOrd="1" destOrd="0" parTransId="{2C9062BB-9D94-4106-97FD-0957FD1BCD48}" sibTransId="{3DD64A7C-5B46-4A97-BD4E-5DD5B9AA6BCF}"/>
    <dgm:cxn modelId="{6F88D14D-7D22-4778-9D0D-47F739895FE6}" type="presOf" srcId="{200788C9-A536-4944-A115-017BFD48D7DA}" destId="{A4480C04-C938-403D-AE9A-8E1AA02CC98A}" srcOrd="1" destOrd="0" presId="urn:microsoft.com/office/officeart/2005/8/layout/radial5"/>
    <dgm:cxn modelId="{6CBB9336-225D-4A42-B829-10274138EA90}" srcId="{FD991A77-0BC4-4756-BF09-ED0A3C919E50}" destId="{9F994748-1624-480E-81DB-454BD815E24A}" srcOrd="6" destOrd="0" parTransId="{9ABE165F-4448-4EE0-861F-EB302421B10D}" sibTransId="{073B962D-346E-4737-B4E1-734CFC86122A}"/>
    <dgm:cxn modelId="{3F5734CB-83A6-4561-A144-667263BB8F8C}" type="presOf" srcId="{AF9E8EED-847C-46F5-8C1E-1D1623B66F12}" destId="{D53B23A5-7C60-40AC-9DA5-09B8E9D78595}" srcOrd="0" destOrd="0" presId="urn:microsoft.com/office/officeart/2005/8/layout/radial5"/>
    <dgm:cxn modelId="{59F190F2-F3A0-42B4-B07D-1ED7DB58F338}" type="presOf" srcId="{D63C5A5A-4716-424F-BC19-A82B214B3C63}" destId="{C9A11A33-1664-4F17-85B1-E28081162F48}" srcOrd="1" destOrd="0" presId="urn:microsoft.com/office/officeart/2005/8/layout/radial5"/>
    <dgm:cxn modelId="{30B02C03-554B-4F69-877B-5F1229BD0F55}" type="presOf" srcId="{BADA2344-C620-46B3-AED9-EBFCF4ADF6FE}" destId="{08BD633C-66CE-442D-BD6A-3D356D339C74}" srcOrd="1" destOrd="0" presId="urn:microsoft.com/office/officeart/2005/8/layout/radial5"/>
    <dgm:cxn modelId="{3EA9847D-6984-4001-904F-4C68003EF66C}" type="presOf" srcId="{DC81E774-C35F-4E24-BC39-AEC96EF4BAEA}" destId="{718F4E0F-9981-4999-AD5A-557A20C20FAE}" srcOrd="0" destOrd="0" presId="urn:microsoft.com/office/officeart/2005/8/layout/radial5"/>
    <dgm:cxn modelId="{08BDE17D-B1D6-41A6-A66A-F9CEAB468C1E}" srcId="{FD991A77-0BC4-4756-BF09-ED0A3C919E50}" destId="{AF9E8EED-847C-46F5-8C1E-1D1623B66F12}" srcOrd="4" destOrd="0" parTransId="{999C4E47-099E-4A82-AC5E-59A7D8355871}" sibTransId="{4F2390F0-1BC2-4232-B6A5-8E794B5BE788}"/>
    <dgm:cxn modelId="{ED27D544-E100-42BD-AB6D-EB43822435C0}" type="presOf" srcId="{78B9A87D-90E8-46EA-9A86-D79C7D5CF69C}" destId="{0B488ADB-68FE-459E-B5E3-81655C9ED723}" srcOrd="1" destOrd="0" presId="urn:microsoft.com/office/officeart/2005/8/layout/radial5"/>
    <dgm:cxn modelId="{F7821ABB-3E55-450D-B6D4-6A5542455713}" type="presOf" srcId="{6397C8B2-966D-4E77-A378-EB8AE2D3DACC}" destId="{925C4D97-6E9A-4A82-90D4-95095100B068}" srcOrd="0" destOrd="0" presId="urn:microsoft.com/office/officeart/2005/8/layout/radial5"/>
    <dgm:cxn modelId="{E6CA2E62-0E83-463C-8AFF-3CACEBA90C9B}" type="presOf" srcId="{750AEAA9-DCCF-4D28-BB9A-B9301A9CE337}" destId="{DEDB1160-9A0B-43D1-B638-3E734BC0AFA3}" srcOrd="0" destOrd="0" presId="urn:microsoft.com/office/officeart/2005/8/layout/radial5"/>
    <dgm:cxn modelId="{7D200705-F253-456A-9C59-FE77BEEAA8EA}" type="presOf" srcId="{200788C9-A536-4944-A115-017BFD48D7DA}" destId="{BE9FD230-B5DD-4B18-B277-78AB674EE0A9}" srcOrd="0" destOrd="0" presId="urn:microsoft.com/office/officeart/2005/8/layout/radial5"/>
    <dgm:cxn modelId="{EE0BEB20-6498-42E7-87B3-5BEF358BA926}" type="presOf" srcId="{9ABE165F-4448-4EE0-861F-EB302421B10D}" destId="{AFC49636-0234-4920-8252-2C180184BDDC}" srcOrd="1" destOrd="0" presId="urn:microsoft.com/office/officeart/2005/8/layout/radial5"/>
    <dgm:cxn modelId="{7DD65C89-2EA3-4AF4-AAB7-127BB15C5A1D}" srcId="{FD991A77-0BC4-4756-BF09-ED0A3C919E50}" destId="{086EC503-95F0-446D-A232-E8B401766274}" srcOrd="0" destOrd="0" parTransId="{200788C9-A536-4944-A115-017BFD48D7DA}" sibTransId="{8537AFA0-2C21-4D25-8968-BAFDF65E6848}"/>
    <dgm:cxn modelId="{B1B43911-B8E7-4F1D-90CF-8C715267077F}" type="presOf" srcId="{78B9A87D-90E8-46EA-9A86-D79C7D5CF69C}" destId="{081E7B44-C8B4-4419-946B-D70251D7F4F8}" srcOrd="0" destOrd="0" presId="urn:microsoft.com/office/officeart/2005/8/layout/radial5"/>
    <dgm:cxn modelId="{5F225706-B1B2-4E01-B9F8-BD33843A3671}" srcId="{FD991A77-0BC4-4756-BF09-ED0A3C919E50}" destId="{DC81E774-C35F-4E24-BC39-AEC96EF4BAEA}" srcOrd="5" destOrd="0" parTransId="{95B978E4-BA5F-4CBD-98FC-D9FACB4BFC71}" sibTransId="{366743B5-6088-41A5-AA4D-E55A6FC24130}"/>
    <dgm:cxn modelId="{98D7A933-2B4F-4B75-9726-5BD965E3DFFD}" type="presOf" srcId="{9ABE165F-4448-4EE0-861F-EB302421B10D}" destId="{2FC9EE84-7677-40EB-BB20-E3ED59BDF364}" srcOrd="0" destOrd="0" presId="urn:microsoft.com/office/officeart/2005/8/layout/radial5"/>
    <dgm:cxn modelId="{BFE26697-ABBD-4579-ACB8-E276575D5416}" type="presOf" srcId="{EE2825D7-EA7F-41A9-859C-D5DAAF489B37}" destId="{46DC53F5-BBAF-431C-B59D-F77FB3B25A59}" srcOrd="0" destOrd="0" presId="urn:microsoft.com/office/officeart/2005/8/layout/radial5"/>
    <dgm:cxn modelId="{0EF6BAA8-4A2E-4F2A-8528-34977138BB2D}" type="presOf" srcId="{FD991A77-0BC4-4756-BF09-ED0A3C919E50}" destId="{51062CBD-7800-49D9-858F-835CEA2279AF}" srcOrd="0" destOrd="0" presId="urn:microsoft.com/office/officeart/2005/8/layout/radial5"/>
    <dgm:cxn modelId="{C98D9D0A-9BD3-4870-85BF-1032BBF0155B}" type="presOf" srcId="{2C9062BB-9D94-4106-97FD-0957FD1BCD48}" destId="{BDB877F5-2A1B-4FAF-97EA-2CD90CA06EDF}" srcOrd="1" destOrd="0" presId="urn:microsoft.com/office/officeart/2005/8/layout/radial5"/>
    <dgm:cxn modelId="{73E9F1C3-E196-4926-8CAC-30F975E2449B}" type="presOf" srcId="{BADA2344-C620-46B3-AED9-EBFCF4ADF6FE}" destId="{B67B5C67-9EE9-465F-81D8-CB35174D56E9}" srcOrd="0" destOrd="0" presId="urn:microsoft.com/office/officeart/2005/8/layout/radial5"/>
    <dgm:cxn modelId="{D9EE2462-22E4-47A6-BC93-F03CBC058611}" type="presOf" srcId="{9F994748-1624-480E-81DB-454BD815E24A}" destId="{96325162-F20A-4ED1-B094-A0D7301F8931}" srcOrd="0" destOrd="0" presId="urn:microsoft.com/office/officeart/2005/8/layout/radial5"/>
    <dgm:cxn modelId="{2676BA56-7B6A-4EE6-9BA3-4047678ECCAC}" type="presParOf" srcId="{5032DF70-29C2-4DBA-8DA5-A5E9227C2073}" destId="{51062CBD-7800-49D9-858F-835CEA2279AF}" srcOrd="0" destOrd="0" presId="urn:microsoft.com/office/officeart/2005/8/layout/radial5"/>
    <dgm:cxn modelId="{6264990F-00E5-4AE6-A57B-65BC94A74A4A}" type="presParOf" srcId="{5032DF70-29C2-4DBA-8DA5-A5E9227C2073}" destId="{BE9FD230-B5DD-4B18-B277-78AB674EE0A9}" srcOrd="1" destOrd="0" presId="urn:microsoft.com/office/officeart/2005/8/layout/radial5"/>
    <dgm:cxn modelId="{A6AA6D62-D0DE-494C-B4E6-48C12C83C81A}" type="presParOf" srcId="{BE9FD230-B5DD-4B18-B277-78AB674EE0A9}" destId="{A4480C04-C938-403D-AE9A-8E1AA02CC98A}" srcOrd="0" destOrd="0" presId="urn:microsoft.com/office/officeart/2005/8/layout/radial5"/>
    <dgm:cxn modelId="{6EF21C93-5947-4B25-AE00-4A40D14F0ADE}" type="presParOf" srcId="{5032DF70-29C2-4DBA-8DA5-A5E9227C2073}" destId="{91D731AA-E65B-49EE-AD0E-89F94441B10A}" srcOrd="2" destOrd="0" presId="urn:microsoft.com/office/officeart/2005/8/layout/radial5"/>
    <dgm:cxn modelId="{05BD880B-CA4B-4546-A83A-973A2F87CB77}" type="presParOf" srcId="{5032DF70-29C2-4DBA-8DA5-A5E9227C2073}" destId="{E00B5E42-02AF-405B-B3A0-2A0126819B56}" srcOrd="3" destOrd="0" presId="urn:microsoft.com/office/officeart/2005/8/layout/radial5"/>
    <dgm:cxn modelId="{1FF7BCC5-21ED-4876-95A4-3DB7C01A6620}" type="presParOf" srcId="{E00B5E42-02AF-405B-B3A0-2A0126819B56}" destId="{BDB877F5-2A1B-4FAF-97EA-2CD90CA06EDF}" srcOrd="0" destOrd="0" presId="urn:microsoft.com/office/officeart/2005/8/layout/radial5"/>
    <dgm:cxn modelId="{E7400810-9EB3-42EB-91B3-A4A0FB1853F7}" type="presParOf" srcId="{5032DF70-29C2-4DBA-8DA5-A5E9227C2073}" destId="{46DC53F5-BBAF-431C-B59D-F77FB3B25A59}" srcOrd="4" destOrd="0" presId="urn:microsoft.com/office/officeart/2005/8/layout/radial5"/>
    <dgm:cxn modelId="{586CD397-09FD-4699-8625-7C160AC2FA3A}" type="presParOf" srcId="{5032DF70-29C2-4DBA-8DA5-A5E9227C2073}" destId="{126D5115-B519-4BBA-A806-F01C150E8533}" srcOrd="5" destOrd="0" presId="urn:microsoft.com/office/officeart/2005/8/layout/radial5"/>
    <dgm:cxn modelId="{887E1652-78C7-48BF-AC1D-8C49B13B527A}" type="presParOf" srcId="{126D5115-B519-4BBA-A806-F01C150E8533}" destId="{DD87A581-D2CC-4FC2-A6C7-6182BF4BC8F6}" srcOrd="0" destOrd="0" presId="urn:microsoft.com/office/officeart/2005/8/layout/radial5"/>
    <dgm:cxn modelId="{5800A8D5-F559-4596-B900-E03667343656}" type="presParOf" srcId="{5032DF70-29C2-4DBA-8DA5-A5E9227C2073}" destId="{925C4D97-6E9A-4A82-90D4-95095100B068}" srcOrd="6" destOrd="0" presId="urn:microsoft.com/office/officeart/2005/8/layout/radial5"/>
    <dgm:cxn modelId="{278081ED-FDE9-4BC5-8D00-5EFCDF9AA473}" type="presParOf" srcId="{5032DF70-29C2-4DBA-8DA5-A5E9227C2073}" destId="{081E7B44-C8B4-4419-946B-D70251D7F4F8}" srcOrd="7" destOrd="0" presId="urn:microsoft.com/office/officeart/2005/8/layout/radial5"/>
    <dgm:cxn modelId="{748C2DA0-01C5-430E-BAE3-A52EB35349E5}" type="presParOf" srcId="{081E7B44-C8B4-4419-946B-D70251D7F4F8}" destId="{0B488ADB-68FE-459E-B5E3-81655C9ED723}" srcOrd="0" destOrd="0" presId="urn:microsoft.com/office/officeart/2005/8/layout/radial5"/>
    <dgm:cxn modelId="{2A450BA3-F0DF-4A23-8D73-5156DB0F478E}" type="presParOf" srcId="{5032DF70-29C2-4DBA-8DA5-A5E9227C2073}" destId="{4D4270E0-B062-466E-8346-C8702615CE64}" srcOrd="8" destOrd="0" presId="urn:microsoft.com/office/officeart/2005/8/layout/radial5"/>
    <dgm:cxn modelId="{E44C184F-7C1B-4517-9212-92F2B5359017}" type="presParOf" srcId="{5032DF70-29C2-4DBA-8DA5-A5E9227C2073}" destId="{D0CB5A9A-60A1-409E-805F-E0FFC3F1AB0D}" srcOrd="9" destOrd="0" presId="urn:microsoft.com/office/officeart/2005/8/layout/radial5"/>
    <dgm:cxn modelId="{B8E44AC2-B859-48C4-8B17-2B393DF5F485}" type="presParOf" srcId="{D0CB5A9A-60A1-409E-805F-E0FFC3F1AB0D}" destId="{F97EB923-5697-4049-9FA2-2351A38EB1B8}" srcOrd="0" destOrd="0" presId="urn:microsoft.com/office/officeart/2005/8/layout/radial5"/>
    <dgm:cxn modelId="{902BA9FC-0EC8-4844-81AB-D83EABE50209}" type="presParOf" srcId="{5032DF70-29C2-4DBA-8DA5-A5E9227C2073}" destId="{D53B23A5-7C60-40AC-9DA5-09B8E9D78595}" srcOrd="10" destOrd="0" presId="urn:microsoft.com/office/officeart/2005/8/layout/radial5"/>
    <dgm:cxn modelId="{6C81C8AD-506E-4BAE-A0D0-8B7BB6CE4BF1}" type="presParOf" srcId="{5032DF70-29C2-4DBA-8DA5-A5E9227C2073}" destId="{7CBFC071-12FC-45F7-9F06-61354173BD88}" srcOrd="11" destOrd="0" presId="urn:microsoft.com/office/officeart/2005/8/layout/radial5"/>
    <dgm:cxn modelId="{7A149EE8-26E9-4151-B1DA-419E2B927E38}" type="presParOf" srcId="{7CBFC071-12FC-45F7-9F06-61354173BD88}" destId="{07D14B64-B21A-4B97-BB15-EED80B527282}" srcOrd="0" destOrd="0" presId="urn:microsoft.com/office/officeart/2005/8/layout/radial5"/>
    <dgm:cxn modelId="{FFAF65FC-AA6E-4CE7-9194-0A8891696AE4}" type="presParOf" srcId="{5032DF70-29C2-4DBA-8DA5-A5E9227C2073}" destId="{718F4E0F-9981-4999-AD5A-557A20C20FAE}" srcOrd="12" destOrd="0" presId="urn:microsoft.com/office/officeart/2005/8/layout/radial5"/>
    <dgm:cxn modelId="{C6D59D45-0687-4955-9FB7-EC8F4A86595B}" type="presParOf" srcId="{5032DF70-29C2-4DBA-8DA5-A5E9227C2073}" destId="{2FC9EE84-7677-40EB-BB20-E3ED59BDF364}" srcOrd="13" destOrd="0" presId="urn:microsoft.com/office/officeart/2005/8/layout/radial5"/>
    <dgm:cxn modelId="{954E30CA-1B55-450A-8A67-9A66B9E70755}" type="presParOf" srcId="{2FC9EE84-7677-40EB-BB20-E3ED59BDF364}" destId="{AFC49636-0234-4920-8252-2C180184BDDC}" srcOrd="0" destOrd="0" presId="urn:microsoft.com/office/officeart/2005/8/layout/radial5"/>
    <dgm:cxn modelId="{4E24EBA9-4817-4990-BC98-1FAA4B4E38EE}" type="presParOf" srcId="{5032DF70-29C2-4DBA-8DA5-A5E9227C2073}" destId="{96325162-F20A-4ED1-B094-A0D7301F8931}" srcOrd="14" destOrd="0" presId="urn:microsoft.com/office/officeart/2005/8/layout/radial5"/>
    <dgm:cxn modelId="{31A2E07E-7507-4DE2-9655-E3A1EA7BD1C1}" type="presParOf" srcId="{5032DF70-29C2-4DBA-8DA5-A5E9227C2073}" destId="{DA15E7AC-60D9-4BB4-9D87-B09A66CF1EE1}" srcOrd="15" destOrd="0" presId="urn:microsoft.com/office/officeart/2005/8/layout/radial5"/>
    <dgm:cxn modelId="{A96595A2-2D27-454D-BD46-DCC9E5E957FD}" type="presParOf" srcId="{DA15E7AC-60D9-4BB4-9D87-B09A66CF1EE1}" destId="{492D2AEC-C05D-406B-A839-8B01C9187F1D}" srcOrd="0" destOrd="0" presId="urn:microsoft.com/office/officeart/2005/8/layout/radial5"/>
    <dgm:cxn modelId="{FE6314F7-3B4B-4E81-82B2-74E4B3D1A031}" type="presParOf" srcId="{5032DF70-29C2-4DBA-8DA5-A5E9227C2073}" destId="{040F2CE3-DA24-46ED-B080-2EB250B9B7FF}" srcOrd="16" destOrd="0" presId="urn:microsoft.com/office/officeart/2005/8/layout/radial5"/>
    <dgm:cxn modelId="{859E663E-9256-4A96-88FB-E479CE7C6055}" type="presParOf" srcId="{5032DF70-29C2-4DBA-8DA5-A5E9227C2073}" destId="{B67B5C67-9EE9-465F-81D8-CB35174D56E9}" srcOrd="17" destOrd="0" presId="urn:microsoft.com/office/officeart/2005/8/layout/radial5"/>
    <dgm:cxn modelId="{1B254994-FDCF-48A0-A474-B2E4426082B6}" type="presParOf" srcId="{B67B5C67-9EE9-465F-81D8-CB35174D56E9}" destId="{08BD633C-66CE-442D-BD6A-3D356D339C74}" srcOrd="0" destOrd="0" presId="urn:microsoft.com/office/officeart/2005/8/layout/radial5"/>
    <dgm:cxn modelId="{70548B95-9433-4ADD-8B96-6758C5538A48}" type="presParOf" srcId="{5032DF70-29C2-4DBA-8DA5-A5E9227C2073}" destId="{DEDB1160-9A0B-43D1-B638-3E734BC0AFA3}" srcOrd="18" destOrd="0" presId="urn:microsoft.com/office/officeart/2005/8/layout/radial5"/>
    <dgm:cxn modelId="{C7C6B4AD-09E9-4D7A-9C1D-326A83C0586A}" type="presParOf" srcId="{5032DF70-29C2-4DBA-8DA5-A5E9227C2073}" destId="{FCC04AD6-FD00-4ABA-ABFC-A8361C40D09C}" srcOrd="19" destOrd="0" presId="urn:microsoft.com/office/officeart/2005/8/layout/radial5"/>
    <dgm:cxn modelId="{451C5E82-7917-405C-8AEB-2CE6EE3B6D89}" type="presParOf" srcId="{FCC04AD6-FD00-4ABA-ABFC-A8361C40D09C}" destId="{C9A11A33-1664-4F17-85B1-E28081162F48}" srcOrd="0" destOrd="0" presId="urn:microsoft.com/office/officeart/2005/8/layout/radial5"/>
    <dgm:cxn modelId="{37FEBACB-7D81-4A27-A26F-C399D7ACC44C}" type="presParOf" srcId="{5032DF70-29C2-4DBA-8DA5-A5E9227C2073}" destId="{4AA9A2AE-EC82-4115-BA46-713AE7C488F5}" srcOrd="2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610684A-D0D9-4C11-9808-CB03B349230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rtl="1"/>
          <a:endParaRPr lang="fa-IR"/>
        </a:p>
      </dgm:t>
    </dgm:pt>
    <dgm:pt modelId="{36D69315-8CAC-48D6-AABD-111C14E0ABC2}">
      <dgm:prSet phldrT="[Text]" custT="1"/>
      <dgm:spPr/>
      <dgm:t>
        <a:bodyPr/>
        <a:lstStyle/>
        <a:p>
          <a:pPr rtl="1"/>
          <a:r>
            <a:rPr lang="fa-IR" sz="2000" b="1" dirty="0" smtClean="0">
              <a:cs typeface="B Nazanin" panose="00000400000000000000" pitchFamily="2" charset="-78"/>
            </a:rPr>
            <a:t>بورس کالای ایران</a:t>
          </a:r>
          <a:endParaRPr lang="fa-IR" sz="2000" b="1" dirty="0">
            <a:cs typeface="B Nazanin" panose="00000400000000000000" pitchFamily="2" charset="-78"/>
          </a:endParaRPr>
        </a:p>
      </dgm:t>
    </dgm:pt>
    <dgm:pt modelId="{C8457FA2-BB16-4599-A048-BB845E12BB5F}" type="parTrans" cxnId="{2EA2B942-78CF-4DBF-8783-251ABDB43534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002E79D7-E7AB-47B4-8257-9330B26B4E61}" type="sibTrans" cxnId="{2EA2B942-78CF-4DBF-8783-251ABDB43534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DE5C5290-CB4C-49FF-AAAE-066445121DE2}">
      <dgm:prSet phldrT="[Text]" custT="1"/>
      <dgm:spPr/>
      <dgm:t>
        <a:bodyPr/>
        <a:lstStyle/>
        <a:p>
          <a:pPr rtl="1"/>
          <a:r>
            <a:rPr lang="fa-IR" sz="1800" b="1" dirty="0" smtClean="0">
              <a:cs typeface="B Nazanin" panose="00000400000000000000" pitchFamily="2" charset="-78"/>
            </a:rPr>
            <a:t>بازار فیزیکی</a:t>
          </a:r>
          <a:endParaRPr lang="fa-IR" sz="1800" b="1" dirty="0">
            <a:cs typeface="B Nazanin" panose="00000400000000000000" pitchFamily="2" charset="-78"/>
          </a:endParaRPr>
        </a:p>
      </dgm:t>
    </dgm:pt>
    <dgm:pt modelId="{D49D1E9E-1364-47EC-A355-DEF410C1D724}" type="parTrans" cxnId="{71DB9D28-D354-4DF8-9CA4-59D6F7F440FA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B9B1D9C1-B257-4CDB-B636-D45E38416CF1}" type="sibTrans" cxnId="{71DB9D28-D354-4DF8-9CA4-59D6F7F440FA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3DD03468-9070-45D6-917C-69DEED363B5F}">
      <dgm:prSet phldrT="[Text]" custT="1"/>
      <dgm:spPr/>
      <dgm:t>
        <a:bodyPr/>
        <a:lstStyle/>
        <a:p>
          <a:pPr rtl="1"/>
          <a:r>
            <a:rPr lang="fa-IR" sz="1800" b="0" dirty="0" smtClean="0">
              <a:cs typeface="B Nazanin" panose="00000400000000000000" pitchFamily="2" charset="-78"/>
            </a:rPr>
            <a:t>محصولات صنعتی و معدنی</a:t>
          </a:r>
          <a:endParaRPr lang="fa-IR" sz="1800" b="0" dirty="0">
            <a:cs typeface="B Nazanin" panose="00000400000000000000" pitchFamily="2" charset="-78"/>
          </a:endParaRPr>
        </a:p>
      </dgm:t>
    </dgm:pt>
    <dgm:pt modelId="{C548AF03-FE36-476F-8764-882AA7048881}" type="parTrans" cxnId="{C6930552-8D21-4913-B8DF-EAAC791DC946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D6DD3259-87C5-4EEE-8729-5F3C1CD9AFB8}" type="sibTrans" cxnId="{C6930552-8D21-4913-B8DF-EAAC791DC946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1DBEB76E-E9A2-4679-84BC-B4BCD8BC44CF}">
      <dgm:prSet phldrT="[Text]" custT="1"/>
      <dgm:spPr/>
      <dgm:t>
        <a:bodyPr/>
        <a:lstStyle/>
        <a:p>
          <a:pPr rtl="1"/>
          <a:r>
            <a:rPr lang="fa-IR" sz="1800" b="0" dirty="0" smtClean="0">
              <a:cs typeface="B Nazanin" panose="00000400000000000000" pitchFamily="2" charset="-78"/>
            </a:rPr>
            <a:t>محصولات پتروشیمی</a:t>
          </a:r>
          <a:endParaRPr lang="fa-IR" sz="1800" b="0" dirty="0">
            <a:cs typeface="B Nazanin" panose="00000400000000000000" pitchFamily="2" charset="-78"/>
          </a:endParaRPr>
        </a:p>
      </dgm:t>
    </dgm:pt>
    <dgm:pt modelId="{7B311862-6FBA-40C4-AE5E-83DC73994CB0}" type="parTrans" cxnId="{82D46FC1-86FA-4785-8FEB-FCF796F3DD68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62768F55-4CB4-4B00-9593-F77C7B54A530}" type="sibTrans" cxnId="{82D46FC1-86FA-4785-8FEB-FCF796F3DD68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5BB16D8C-4D2D-4EF5-AFDB-A78E63DE1A97}">
      <dgm:prSet phldrT="[Text]" custT="1"/>
      <dgm:spPr/>
      <dgm:t>
        <a:bodyPr/>
        <a:lstStyle/>
        <a:p>
          <a:pPr rtl="1"/>
          <a:r>
            <a:rPr lang="fa-IR" sz="1800" b="1" dirty="0" smtClean="0">
              <a:cs typeface="B Nazanin" panose="00000400000000000000" pitchFamily="2" charset="-78"/>
            </a:rPr>
            <a:t>بازار مالی</a:t>
          </a:r>
          <a:endParaRPr lang="fa-IR" sz="1800" b="1" dirty="0">
            <a:cs typeface="B Nazanin" panose="00000400000000000000" pitchFamily="2" charset="-78"/>
          </a:endParaRPr>
        </a:p>
      </dgm:t>
    </dgm:pt>
    <dgm:pt modelId="{5BC16D14-6D76-4894-941C-0B1E89764379}" type="parTrans" cxnId="{99199839-3E42-4264-A143-AF6A86102C33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B8FA2198-BD0D-4DC9-8D09-06C6D00859DD}" type="sibTrans" cxnId="{99199839-3E42-4264-A143-AF6A86102C33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97F96E52-0EDD-4AE2-9A69-DD92CA583598}">
      <dgm:prSet phldrT="[Text]" custT="1"/>
      <dgm:spPr/>
      <dgm:t>
        <a:bodyPr/>
        <a:lstStyle/>
        <a:p>
          <a:pPr rtl="1"/>
          <a:r>
            <a:rPr lang="fa-IR" sz="1800" b="0" dirty="0" smtClean="0">
              <a:cs typeface="B Nazanin" panose="00000400000000000000" pitchFamily="2" charset="-78"/>
            </a:rPr>
            <a:t>فرآورده های نفتی</a:t>
          </a:r>
          <a:endParaRPr lang="fa-IR" sz="1800" b="0" dirty="0">
            <a:cs typeface="B Nazanin" panose="00000400000000000000" pitchFamily="2" charset="-78"/>
          </a:endParaRPr>
        </a:p>
      </dgm:t>
    </dgm:pt>
    <dgm:pt modelId="{0106F62E-2743-4462-951E-BE3B3D142EA0}" type="parTrans" cxnId="{8C8A5C5A-7A37-4753-B505-281634EAA140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1A3D6DF9-E91A-4C3D-AE3C-845FC427D906}" type="sibTrans" cxnId="{8C8A5C5A-7A37-4753-B505-281634EAA140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43563B32-264F-4DEA-B7B7-8638FED4C701}">
      <dgm:prSet phldrT="[Text]" custT="1"/>
      <dgm:spPr/>
      <dgm:t>
        <a:bodyPr/>
        <a:lstStyle/>
        <a:p>
          <a:pPr rtl="1"/>
          <a:r>
            <a:rPr lang="fa-IR" sz="1800" b="0" dirty="0" smtClean="0">
              <a:cs typeface="B Nazanin" panose="00000400000000000000" pitchFamily="2" charset="-78"/>
            </a:rPr>
            <a:t>محصولات کشاورزی</a:t>
          </a:r>
          <a:endParaRPr lang="fa-IR" sz="1800" b="0" dirty="0">
            <a:cs typeface="B Nazanin" panose="00000400000000000000" pitchFamily="2" charset="-78"/>
          </a:endParaRPr>
        </a:p>
      </dgm:t>
    </dgm:pt>
    <dgm:pt modelId="{F75695FF-4982-466D-920C-9F4E3961A0A1}" type="parTrans" cxnId="{F22D80AB-FD74-432D-B5F5-1CC651FB5505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EFC7F833-1011-41B4-8EA1-7E2CF2FA5F8D}" type="sibTrans" cxnId="{F22D80AB-FD74-432D-B5F5-1CC651FB5505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4836EC60-6B98-4659-9C47-B482B2420DF5}">
      <dgm:prSet phldrT="[Text]" custT="1"/>
      <dgm:spPr/>
      <dgm:t>
        <a:bodyPr/>
        <a:lstStyle/>
        <a:p>
          <a:pPr rtl="1"/>
          <a:r>
            <a:rPr lang="fa-IR" sz="1800" b="0" dirty="0" smtClean="0">
              <a:cs typeface="B Nazanin" panose="00000400000000000000" pitchFamily="2" charset="-78"/>
            </a:rPr>
            <a:t>گواهی سپرده کالایی</a:t>
          </a:r>
        </a:p>
      </dgm:t>
    </dgm:pt>
    <dgm:pt modelId="{4337916D-6669-4DB5-A115-F72BC6FEEB8B}" type="parTrans" cxnId="{0A8D7B26-36B4-4CD5-BFAB-C9BD1750129F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0840EE28-8BD9-4E24-BD6B-B1110EFED84F}" type="sibTrans" cxnId="{0A8D7B26-36B4-4CD5-BFAB-C9BD1750129F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CE87A0F4-57A1-4193-A9D8-B09EB7CBDED9}">
      <dgm:prSet phldrT="[Text]" custT="1"/>
      <dgm:spPr/>
      <dgm:t>
        <a:bodyPr/>
        <a:lstStyle/>
        <a:p>
          <a:pPr rtl="1"/>
          <a:r>
            <a:rPr lang="fa-IR" sz="1800" b="1" dirty="0" smtClean="0">
              <a:cs typeface="B Nazanin" panose="00000400000000000000" pitchFamily="2" charset="-78"/>
            </a:rPr>
            <a:t>بازار مشتقه</a:t>
          </a:r>
          <a:endParaRPr lang="fa-IR" sz="1800" b="1" dirty="0">
            <a:cs typeface="B Nazanin" panose="00000400000000000000" pitchFamily="2" charset="-78"/>
          </a:endParaRPr>
        </a:p>
      </dgm:t>
    </dgm:pt>
    <dgm:pt modelId="{1CE8009F-38B7-44BB-A095-281F647894A5}" type="parTrans" cxnId="{2A7021B9-9990-4D7A-B09E-A35DF31AAF9D}">
      <dgm:prSet/>
      <dgm:spPr/>
      <dgm:t>
        <a:bodyPr/>
        <a:lstStyle/>
        <a:p>
          <a:endParaRPr lang="en-US"/>
        </a:p>
      </dgm:t>
    </dgm:pt>
    <dgm:pt modelId="{88842A52-0B76-402D-98F0-FF531BCA8FDB}" type="sibTrans" cxnId="{2A7021B9-9990-4D7A-B09E-A35DF31AAF9D}">
      <dgm:prSet/>
      <dgm:spPr/>
      <dgm:t>
        <a:bodyPr/>
        <a:lstStyle/>
        <a:p>
          <a:endParaRPr lang="en-US"/>
        </a:p>
      </dgm:t>
    </dgm:pt>
    <dgm:pt modelId="{510CA3B9-A919-4B00-9B9C-6CA54775BC5B}">
      <dgm:prSet phldrT="[Text]" custT="1"/>
      <dgm:spPr/>
      <dgm:t>
        <a:bodyPr/>
        <a:lstStyle/>
        <a:p>
          <a:pPr rtl="1"/>
          <a:r>
            <a:rPr lang="fa-IR" sz="1800" b="0" dirty="0" smtClean="0">
              <a:cs typeface="B Nazanin" panose="00000400000000000000" pitchFamily="2" charset="-78"/>
            </a:rPr>
            <a:t>قراردادهای آتی</a:t>
          </a:r>
        </a:p>
      </dgm:t>
    </dgm:pt>
    <dgm:pt modelId="{D1CC176A-9290-4CDF-87B2-756A3FC1AF56}" type="parTrans" cxnId="{066710C2-080C-4D60-84C4-9ED00BE04C05}">
      <dgm:prSet/>
      <dgm:spPr/>
      <dgm:t>
        <a:bodyPr/>
        <a:lstStyle/>
        <a:p>
          <a:endParaRPr lang="en-US"/>
        </a:p>
      </dgm:t>
    </dgm:pt>
    <dgm:pt modelId="{E5E55FCA-9EBB-4D3E-AAAD-ED923AD7F801}" type="sibTrans" cxnId="{066710C2-080C-4D60-84C4-9ED00BE04C05}">
      <dgm:prSet/>
      <dgm:spPr/>
      <dgm:t>
        <a:bodyPr/>
        <a:lstStyle/>
        <a:p>
          <a:endParaRPr lang="en-US"/>
        </a:p>
      </dgm:t>
    </dgm:pt>
    <dgm:pt modelId="{983A8A0C-AE53-4E02-9951-42ED627BD826}">
      <dgm:prSet phldrT="[Text]" custT="1"/>
      <dgm:spPr/>
      <dgm:t>
        <a:bodyPr/>
        <a:lstStyle/>
        <a:p>
          <a:r>
            <a:rPr lang="fa-IR" sz="1800" b="0" dirty="0" smtClean="0">
              <a:cs typeface="B Nazanin" panose="00000400000000000000" pitchFamily="2" charset="-78"/>
            </a:rPr>
            <a:t>قرارداد </a:t>
          </a:r>
          <a:r>
            <a:rPr lang="fa-IR" sz="1700" b="0" dirty="0" smtClean="0">
              <a:cs typeface="B Nazanin" panose="00000400000000000000" pitchFamily="2" charset="-78"/>
            </a:rPr>
            <a:t>اختیارمعامله</a:t>
          </a:r>
          <a:endParaRPr lang="en-US" sz="1700" b="0" dirty="0"/>
        </a:p>
      </dgm:t>
    </dgm:pt>
    <dgm:pt modelId="{5835A7C7-4AB9-4840-BCA1-7A6479FBBD4B}" type="parTrans" cxnId="{B5341D23-CEB5-4682-95C0-ADADA1843996}">
      <dgm:prSet/>
      <dgm:spPr/>
      <dgm:t>
        <a:bodyPr/>
        <a:lstStyle/>
        <a:p>
          <a:endParaRPr lang="en-US"/>
        </a:p>
      </dgm:t>
    </dgm:pt>
    <dgm:pt modelId="{FE3B4D5A-A43D-46F0-8218-4588F904493A}" type="sibTrans" cxnId="{B5341D23-CEB5-4682-95C0-ADADA1843996}">
      <dgm:prSet/>
      <dgm:spPr/>
      <dgm:t>
        <a:bodyPr/>
        <a:lstStyle/>
        <a:p>
          <a:endParaRPr lang="en-US"/>
        </a:p>
      </dgm:t>
    </dgm:pt>
    <dgm:pt modelId="{6BB82728-D37B-4CAE-A47F-45608F8C9BEE}">
      <dgm:prSet phldrT="[Text]" custT="1"/>
      <dgm:spPr/>
      <dgm:t>
        <a:bodyPr/>
        <a:lstStyle/>
        <a:p>
          <a:pPr rtl="1"/>
          <a:r>
            <a:rPr lang="fa-IR" sz="1800" b="0" dirty="0" smtClean="0">
              <a:cs typeface="B Nazanin" panose="00000400000000000000" pitchFamily="2" charset="-78"/>
            </a:rPr>
            <a:t>سلف موازی استاندارد</a:t>
          </a:r>
        </a:p>
      </dgm:t>
    </dgm:pt>
    <dgm:pt modelId="{86AA3B87-7D5D-46F8-9759-6ABB15E4BE00}" type="sibTrans" cxnId="{BD6E5B6C-4506-425B-97EA-01F96E0B578A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95622CE4-4304-4D3D-B77A-D47637E8EBBB}" type="parTrans" cxnId="{BD6E5B6C-4506-425B-97EA-01F96E0B578A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734AE7AE-EBA7-4CE1-91B9-284C6D364E9A}">
      <dgm:prSet phldrT="[Text]" custT="1"/>
      <dgm:spPr/>
      <dgm:t>
        <a:bodyPr/>
        <a:lstStyle/>
        <a:p>
          <a:pPr rtl="1"/>
          <a:r>
            <a:rPr lang="fa-IR" sz="1800" b="0" dirty="0" smtClean="0">
              <a:cs typeface="B Nazanin" panose="00000400000000000000" pitchFamily="2" charset="-78"/>
            </a:rPr>
            <a:t>صندوق‌های کالایی</a:t>
          </a:r>
        </a:p>
      </dgm:t>
    </dgm:pt>
    <dgm:pt modelId="{6304EF7C-67A6-4064-AEB2-93DA59071D73}" type="parTrans" cxnId="{424ABB7E-451E-4684-98C6-B05FDCE67C90}">
      <dgm:prSet/>
      <dgm:spPr/>
      <dgm:t>
        <a:bodyPr/>
        <a:lstStyle/>
        <a:p>
          <a:endParaRPr lang="en-US"/>
        </a:p>
      </dgm:t>
    </dgm:pt>
    <dgm:pt modelId="{96579DB9-9AAE-4CC1-A640-6B940720BCF9}" type="sibTrans" cxnId="{424ABB7E-451E-4684-98C6-B05FDCE67C90}">
      <dgm:prSet/>
      <dgm:spPr/>
      <dgm:t>
        <a:bodyPr/>
        <a:lstStyle/>
        <a:p>
          <a:endParaRPr lang="en-US"/>
        </a:p>
      </dgm:t>
    </dgm:pt>
    <dgm:pt modelId="{CA81D780-F16F-4204-88D6-4CEEE8F360F9}">
      <dgm:prSet phldrT="[Text]" custT="1"/>
      <dgm:spPr/>
      <dgm:t>
        <a:bodyPr/>
        <a:lstStyle/>
        <a:p>
          <a:pPr rtl="1"/>
          <a:r>
            <a:rPr lang="fa-IR" sz="1800" b="1" dirty="0" smtClean="0">
              <a:cs typeface="B Nazanin" panose="00000400000000000000" pitchFamily="2" charset="-78"/>
            </a:rPr>
            <a:t>بازار فرعی</a:t>
          </a:r>
          <a:endParaRPr lang="fa-IR" sz="1800" b="1" dirty="0">
            <a:cs typeface="B Nazanin" panose="00000400000000000000" pitchFamily="2" charset="-78"/>
          </a:endParaRPr>
        </a:p>
      </dgm:t>
    </dgm:pt>
    <dgm:pt modelId="{CAB705C7-F0B2-4539-9201-AD915069B939}" type="parTrans" cxnId="{D03ADA8C-620F-415A-86EC-6FF329BA5612}">
      <dgm:prSet/>
      <dgm:spPr/>
      <dgm:t>
        <a:bodyPr/>
        <a:lstStyle/>
        <a:p>
          <a:endParaRPr lang="en-US"/>
        </a:p>
      </dgm:t>
    </dgm:pt>
    <dgm:pt modelId="{3EEED13D-D51B-4CAF-8338-D1B74380FC47}" type="sibTrans" cxnId="{D03ADA8C-620F-415A-86EC-6FF329BA5612}">
      <dgm:prSet/>
      <dgm:spPr/>
      <dgm:t>
        <a:bodyPr/>
        <a:lstStyle/>
        <a:p>
          <a:endParaRPr lang="en-US"/>
        </a:p>
      </dgm:t>
    </dgm:pt>
    <dgm:pt modelId="{B7D0372C-2DA7-41A0-853C-6DD54225CD00}" type="pres">
      <dgm:prSet presAssocID="{1610684A-D0D9-4C11-9808-CB03B3492307}" presName="hierChild1" presStyleCnt="0">
        <dgm:presLayoutVars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fa-IR"/>
        </a:p>
      </dgm:t>
    </dgm:pt>
    <dgm:pt modelId="{03315F65-33EF-426F-A762-BF079DB43400}" type="pres">
      <dgm:prSet presAssocID="{36D69315-8CAC-48D6-AABD-111C14E0ABC2}" presName="hierRoot1" presStyleCnt="0"/>
      <dgm:spPr/>
      <dgm:t>
        <a:bodyPr/>
        <a:lstStyle/>
        <a:p>
          <a:endParaRPr lang="en-US"/>
        </a:p>
      </dgm:t>
    </dgm:pt>
    <dgm:pt modelId="{782DA41F-7410-4C49-BECB-956D5DD07337}" type="pres">
      <dgm:prSet presAssocID="{36D69315-8CAC-48D6-AABD-111C14E0ABC2}" presName="composite" presStyleCnt="0"/>
      <dgm:spPr/>
      <dgm:t>
        <a:bodyPr/>
        <a:lstStyle/>
        <a:p>
          <a:endParaRPr lang="en-US"/>
        </a:p>
      </dgm:t>
    </dgm:pt>
    <dgm:pt modelId="{9A73A56A-5BAD-45E5-AF6D-1B1179C6DE79}" type="pres">
      <dgm:prSet presAssocID="{36D69315-8CAC-48D6-AABD-111C14E0ABC2}" presName="background" presStyleLbl="node0" presStyleIdx="0" presStyleCnt="1"/>
      <dgm:spPr/>
      <dgm:t>
        <a:bodyPr/>
        <a:lstStyle/>
        <a:p>
          <a:endParaRPr lang="en-US"/>
        </a:p>
      </dgm:t>
    </dgm:pt>
    <dgm:pt modelId="{BBCCE0CB-1E7D-4164-8B4A-D327151C9F31}" type="pres">
      <dgm:prSet presAssocID="{36D69315-8CAC-48D6-AABD-111C14E0ABC2}" presName="text" presStyleLbl="fgAcc0" presStyleIdx="0" presStyleCnt="1" custScaleX="383958" custScaleY="123281" custLinFactY="-30199" custLinFactNeighborX="-29596" custLinFactNeighborY="-10000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96E752D9-25D1-4595-9258-C802AC0974B6}" type="pres">
      <dgm:prSet presAssocID="{36D69315-8CAC-48D6-AABD-111C14E0ABC2}" presName="hierChild2" presStyleCnt="0"/>
      <dgm:spPr/>
      <dgm:t>
        <a:bodyPr/>
        <a:lstStyle/>
        <a:p>
          <a:endParaRPr lang="en-US"/>
        </a:p>
      </dgm:t>
    </dgm:pt>
    <dgm:pt modelId="{FCA8997E-81C4-4A62-9CC4-6013B3062A66}" type="pres">
      <dgm:prSet presAssocID="{CAB705C7-F0B2-4539-9201-AD915069B939}" presName="Name10" presStyleLbl="parChTrans1D2" presStyleIdx="0" presStyleCnt="4"/>
      <dgm:spPr/>
      <dgm:t>
        <a:bodyPr/>
        <a:lstStyle/>
        <a:p>
          <a:endParaRPr lang="en-US"/>
        </a:p>
      </dgm:t>
    </dgm:pt>
    <dgm:pt modelId="{6193C29B-2778-41D7-B6D9-C915363E9960}" type="pres">
      <dgm:prSet presAssocID="{CA81D780-F16F-4204-88D6-4CEEE8F360F9}" presName="hierRoot2" presStyleCnt="0"/>
      <dgm:spPr/>
      <dgm:t>
        <a:bodyPr/>
        <a:lstStyle/>
        <a:p>
          <a:endParaRPr lang="en-US"/>
        </a:p>
      </dgm:t>
    </dgm:pt>
    <dgm:pt modelId="{DE5B27CD-6EBF-4C47-A8BA-A109487F634D}" type="pres">
      <dgm:prSet presAssocID="{CA81D780-F16F-4204-88D6-4CEEE8F360F9}" presName="composite2" presStyleCnt="0"/>
      <dgm:spPr/>
      <dgm:t>
        <a:bodyPr/>
        <a:lstStyle/>
        <a:p>
          <a:endParaRPr lang="en-US"/>
        </a:p>
      </dgm:t>
    </dgm:pt>
    <dgm:pt modelId="{B4095AF9-3508-4768-8811-CEF9A6190076}" type="pres">
      <dgm:prSet presAssocID="{CA81D780-F16F-4204-88D6-4CEEE8F360F9}" presName="background2" presStyleLbl="node2" presStyleIdx="0" presStyleCnt="4"/>
      <dgm:spPr/>
      <dgm:t>
        <a:bodyPr/>
        <a:lstStyle/>
        <a:p>
          <a:endParaRPr lang="en-US"/>
        </a:p>
      </dgm:t>
    </dgm:pt>
    <dgm:pt modelId="{6B1527C2-DA4D-4F5E-92F7-FCBEAC0494B8}" type="pres">
      <dgm:prSet presAssocID="{CA81D780-F16F-4204-88D6-4CEEE8F360F9}" presName="text2" presStyleLbl="fgAcc2" presStyleIdx="0" presStyleCnt="4" custScaleX="157935" custScaleY="143916" custLinFactNeighborX="-28183" custLinFactNeighborY="-4553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02FAEF-A91B-4E94-9B01-394AEBEB0FEB}" type="pres">
      <dgm:prSet presAssocID="{CA81D780-F16F-4204-88D6-4CEEE8F360F9}" presName="hierChild3" presStyleCnt="0"/>
      <dgm:spPr/>
      <dgm:t>
        <a:bodyPr/>
        <a:lstStyle/>
        <a:p>
          <a:endParaRPr lang="en-US"/>
        </a:p>
      </dgm:t>
    </dgm:pt>
    <dgm:pt modelId="{230A6F3B-AA52-4ABD-A0ED-4C918962175E}" type="pres">
      <dgm:prSet presAssocID="{D49D1E9E-1364-47EC-A355-DEF410C1D724}" presName="Name10" presStyleLbl="parChTrans1D2" presStyleIdx="1" presStyleCnt="4"/>
      <dgm:spPr/>
      <dgm:t>
        <a:bodyPr/>
        <a:lstStyle/>
        <a:p>
          <a:pPr rtl="1"/>
          <a:endParaRPr lang="fa-IR"/>
        </a:p>
      </dgm:t>
    </dgm:pt>
    <dgm:pt modelId="{13C2E8D1-9A55-4A0F-A7E0-43BAD175D798}" type="pres">
      <dgm:prSet presAssocID="{DE5C5290-CB4C-49FF-AAAE-066445121DE2}" presName="hierRoot2" presStyleCnt="0"/>
      <dgm:spPr/>
      <dgm:t>
        <a:bodyPr/>
        <a:lstStyle/>
        <a:p>
          <a:endParaRPr lang="en-US"/>
        </a:p>
      </dgm:t>
    </dgm:pt>
    <dgm:pt modelId="{68071B55-BFFB-4EEB-89C8-C48EF79D32E1}" type="pres">
      <dgm:prSet presAssocID="{DE5C5290-CB4C-49FF-AAAE-066445121DE2}" presName="composite2" presStyleCnt="0"/>
      <dgm:spPr/>
      <dgm:t>
        <a:bodyPr/>
        <a:lstStyle/>
        <a:p>
          <a:endParaRPr lang="en-US"/>
        </a:p>
      </dgm:t>
    </dgm:pt>
    <dgm:pt modelId="{80505E4F-67E4-47BB-8BDB-F58DCD5E1292}" type="pres">
      <dgm:prSet presAssocID="{DE5C5290-CB4C-49FF-AAAE-066445121DE2}" presName="background2" presStyleLbl="node2" presStyleIdx="1" presStyleCnt="4"/>
      <dgm:spPr/>
      <dgm:t>
        <a:bodyPr/>
        <a:lstStyle/>
        <a:p>
          <a:endParaRPr lang="en-US"/>
        </a:p>
      </dgm:t>
    </dgm:pt>
    <dgm:pt modelId="{44A601F0-959D-449D-84B3-B535B8F46C13}" type="pres">
      <dgm:prSet presAssocID="{DE5C5290-CB4C-49FF-AAAE-066445121DE2}" presName="text2" presStyleLbl="fgAcc2" presStyleIdx="1" presStyleCnt="4" custScaleX="157764" custScaleY="143563" custLinFactNeighborX="-67093" custLinFactNeighborY="-50509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C661C0DB-0C19-4198-AE1F-58BB498CAB48}" type="pres">
      <dgm:prSet presAssocID="{DE5C5290-CB4C-49FF-AAAE-066445121DE2}" presName="hierChild3" presStyleCnt="0"/>
      <dgm:spPr/>
      <dgm:t>
        <a:bodyPr/>
        <a:lstStyle/>
        <a:p>
          <a:endParaRPr lang="en-US"/>
        </a:p>
      </dgm:t>
    </dgm:pt>
    <dgm:pt modelId="{894A7F55-F515-4B66-86EA-5AFFE259E3B5}" type="pres">
      <dgm:prSet presAssocID="{C548AF03-FE36-476F-8764-882AA7048881}" presName="Name17" presStyleLbl="parChTrans1D3" presStyleIdx="0" presStyleCnt="9" custSzY="940010"/>
      <dgm:spPr/>
      <dgm:t>
        <a:bodyPr/>
        <a:lstStyle/>
        <a:p>
          <a:pPr rtl="1"/>
          <a:endParaRPr lang="fa-IR"/>
        </a:p>
      </dgm:t>
    </dgm:pt>
    <dgm:pt modelId="{30407766-96CD-4B1C-8228-32D4992EED5A}" type="pres">
      <dgm:prSet presAssocID="{3DD03468-9070-45D6-917C-69DEED363B5F}" presName="hierRoot3" presStyleCnt="0"/>
      <dgm:spPr/>
      <dgm:t>
        <a:bodyPr/>
        <a:lstStyle/>
        <a:p>
          <a:endParaRPr lang="en-US"/>
        </a:p>
      </dgm:t>
    </dgm:pt>
    <dgm:pt modelId="{A3B4B109-F93D-4F62-BD3F-984E3DD0983E}" type="pres">
      <dgm:prSet presAssocID="{3DD03468-9070-45D6-917C-69DEED363B5F}" presName="composite3" presStyleCnt="0"/>
      <dgm:spPr/>
      <dgm:t>
        <a:bodyPr/>
        <a:lstStyle/>
        <a:p>
          <a:endParaRPr lang="en-US"/>
        </a:p>
      </dgm:t>
    </dgm:pt>
    <dgm:pt modelId="{66653AB0-DAFB-4EBC-884E-3EC03423E495}" type="pres">
      <dgm:prSet presAssocID="{3DD03468-9070-45D6-917C-69DEED363B5F}" presName="background3" presStyleLbl="node3" presStyleIdx="0" presStyleCnt="9"/>
      <dgm:spPr/>
      <dgm:t>
        <a:bodyPr/>
        <a:lstStyle/>
        <a:p>
          <a:endParaRPr lang="en-US"/>
        </a:p>
      </dgm:t>
    </dgm:pt>
    <dgm:pt modelId="{E09DEE53-7C70-4A73-945A-6D132C988A4C}" type="pres">
      <dgm:prSet presAssocID="{3DD03468-9070-45D6-917C-69DEED363B5F}" presName="text3" presStyleLbl="fgAcc3" presStyleIdx="0" presStyleCnt="9" custScaleY="198877" custLinFactNeighborX="3075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C7CDBC98-CF45-412B-9EA5-9668715BA9AF}" type="pres">
      <dgm:prSet presAssocID="{3DD03468-9070-45D6-917C-69DEED363B5F}" presName="hierChild4" presStyleCnt="0"/>
      <dgm:spPr/>
      <dgm:t>
        <a:bodyPr/>
        <a:lstStyle/>
        <a:p>
          <a:endParaRPr lang="en-US"/>
        </a:p>
      </dgm:t>
    </dgm:pt>
    <dgm:pt modelId="{7C3A2648-4FF3-4542-9BE1-1ECB9E3759CC}" type="pres">
      <dgm:prSet presAssocID="{7B311862-6FBA-40C4-AE5E-83DC73994CB0}" presName="Name17" presStyleLbl="parChTrans1D3" presStyleIdx="1" presStyleCnt="9" custSzY="940010"/>
      <dgm:spPr/>
      <dgm:t>
        <a:bodyPr/>
        <a:lstStyle/>
        <a:p>
          <a:pPr rtl="1"/>
          <a:endParaRPr lang="fa-IR"/>
        </a:p>
      </dgm:t>
    </dgm:pt>
    <dgm:pt modelId="{EC872321-0663-4F3A-AEA2-A36DD32D323E}" type="pres">
      <dgm:prSet presAssocID="{1DBEB76E-E9A2-4679-84BC-B4BCD8BC44CF}" presName="hierRoot3" presStyleCnt="0"/>
      <dgm:spPr/>
      <dgm:t>
        <a:bodyPr/>
        <a:lstStyle/>
        <a:p>
          <a:endParaRPr lang="en-US"/>
        </a:p>
      </dgm:t>
    </dgm:pt>
    <dgm:pt modelId="{F6BE211F-542A-4B21-B822-59E1478C58E9}" type="pres">
      <dgm:prSet presAssocID="{1DBEB76E-E9A2-4679-84BC-B4BCD8BC44CF}" presName="composite3" presStyleCnt="0"/>
      <dgm:spPr/>
      <dgm:t>
        <a:bodyPr/>
        <a:lstStyle/>
        <a:p>
          <a:endParaRPr lang="en-US"/>
        </a:p>
      </dgm:t>
    </dgm:pt>
    <dgm:pt modelId="{D6FE5025-441A-4284-80DD-776538F9F4DE}" type="pres">
      <dgm:prSet presAssocID="{1DBEB76E-E9A2-4679-84BC-B4BCD8BC44CF}" presName="background3" presStyleLbl="node3" presStyleIdx="1" presStyleCnt="9"/>
      <dgm:spPr/>
      <dgm:t>
        <a:bodyPr/>
        <a:lstStyle/>
        <a:p>
          <a:endParaRPr lang="en-US"/>
        </a:p>
      </dgm:t>
    </dgm:pt>
    <dgm:pt modelId="{D9AADBFB-12F9-458A-A6AE-BD6B30D163D1}" type="pres">
      <dgm:prSet presAssocID="{1DBEB76E-E9A2-4679-84BC-B4BCD8BC44CF}" presName="text3" presStyleLbl="fgAcc3" presStyleIdx="1" presStyleCnt="9" custScaleY="198877" custLinFactNeighborX="12069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3AF9FAEC-7A54-4B63-B147-97CE1BB67BC5}" type="pres">
      <dgm:prSet presAssocID="{1DBEB76E-E9A2-4679-84BC-B4BCD8BC44CF}" presName="hierChild4" presStyleCnt="0"/>
      <dgm:spPr/>
      <dgm:t>
        <a:bodyPr/>
        <a:lstStyle/>
        <a:p>
          <a:endParaRPr lang="en-US"/>
        </a:p>
      </dgm:t>
    </dgm:pt>
    <dgm:pt modelId="{676AE204-CA15-4383-89D3-A25739CD462F}" type="pres">
      <dgm:prSet presAssocID="{0106F62E-2743-4462-951E-BE3B3D142EA0}" presName="Name17" presStyleLbl="parChTrans1D3" presStyleIdx="2" presStyleCnt="9" custSzY="940010"/>
      <dgm:spPr/>
      <dgm:t>
        <a:bodyPr/>
        <a:lstStyle/>
        <a:p>
          <a:pPr rtl="1"/>
          <a:endParaRPr lang="fa-IR"/>
        </a:p>
      </dgm:t>
    </dgm:pt>
    <dgm:pt modelId="{2A22C47B-912E-44A2-A129-C50A1DE8DE06}" type="pres">
      <dgm:prSet presAssocID="{97F96E52-0EDD-4AE2-9A69-DD92CA583598}" presName="hierRoot3" presStyleCnt="0"/>
      <dgm:spPr/>
      <dgm:t>
        <a:bodyPr/>
        <a:lstStyle/>
        <a:p>
          <a:endParaRPr lang="en-US"/>
        </a:p>
      </dgm:t>
    </dgm:pt>
    <dgm:pt modelId="{46D41AD5-DC0E-4E65-8A75-299D132C048D}" type="pres">
      <dgm:prSet presAssocID="{97F96E52-0EDD-4AE2-9A69-DD92CA583598}" presName="composite3" presStyleCnt="0"/>
      <dgm:spPr/>
      <dgm:t>
        <a:bodyPr/>
        <a:lstStyle/>
        <a:p>
          <a:endParaRPr lang="en-US"/>
        </a:p>
      </dgm:t>
    </dgm:pt>
    <dgm:pt modelId="{9FC28182-4CB7-4B94-9811-D48780469AD4}" type="pres">
      <dgm:prSet presAssocID="{97F96E52-0EDD-4AE2-9A69-DD92CA583598}" presName="background3" presStyleLbl="node3" presStyleIdx="2" presStyleCnt="9"/>
      <dgm:spPr/>
      <dgm:t>
        <a:bodyPr/>
        <a:lstStyle/>
        <a:p>
          <a:endParaRPr lang="en-US"/>
        </a:p>
      </dgm:t>
    </dgm:pt>
    <dgm:pt modelId="{76430378-D085-4CA4-A5A9-E9AACAE0242D}" type="pres">
      <dgm:prSet presAssocID="{97F96E52-0EDD-4AE2-9A69-DD92CA583598}" presName="text3" presStyleLbl="fgAcc3" presStyleIdx="2" presStyleCnt="9" custScaleY="198877" custLinFactNeighborX="12069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04496C72-E836-46DD-9430-8B9946A63B8F}" type="pres">
      <dgm:prSet presAssocID="{97F96E52-0EDD-4AE2-9A69-DD92CA583598}" presName="hierChild4" presStyleCnt="0"/>
      <dgm:spPr/>
      <dgm:t>
        <a:bodyPr/>
        <a:lstStyle/>
        <a:p>
          <a:endParaRPr lang="en-US"/>
        </a:p>
      </dgm:t>
    </dgm:pt>
    <dgm:pt modelId="{4160B30F-B801-41E5-B6DC-0D7DD1DF9B6F}" type="pres">
      <dgm:prSet presAssocID="{F75695FF-4982-466D-920C-9F4E3961A0A1}" presName="Name17" presStyleLbl="parChTrans1D3" presStyleIdx="3" presStyleCnt="9" custSzY="940010"/>
      <dgm:spPr/>
      <dgm:t>
        <a:bodyPr/>
        <a:lstStyle/>
        <a:p>
          <a:pPr rtl="1"/>
          <a:endParaRPr lang="fa-IR"/>
        </a:p>
      </dgm:t>
    </dgm:pt>
    <dgm:pt modelId="{9DBF2BF9-5D6F-450A-BE7C-E3615D9C33F4}" type="pres">
      <dgm:prSet presAssocID="{43563B32-264F-4DEA-B7B7-8638FED4C701}" presName="hierRoot3" presStyleCnt="0"/>
      <dgm:spPr/>
      <dgm:t>
        <a:bodyPr/>
        <a:lstStyle/>
        <a:p>
          <a:endParaRPr lang="en-US"/>
        </a:p>
      </dgm:t>
    </dgm:pt>
    <dgm:pt modelId="{CFFB5C7D-1881-4051-ABFB-57394F8DE31E}" type="pres">
      <dgm:prSet presAssocID="{43563B32-264F-4DEA-B7B7-8638FED4C701}" presName="composite3" presStyleCnt="0"/>
      <dgm:spPr/>
      <dgm:t>
        <a:bodyPr/>
        <a:lstStyle/>
        <a:p>
          <a:endParaRPr lang="en-US"/>
        </a:p>
      </dgm:t>
    </dgm:pt>
    <dgm:pt modelId="{D521E650-F206-4D08-A850-B708A960EB4C}" type="pres">
      <dgm:prSet presAssocID="{43563B32-264F-4DEA-B7B7-8638FED4C701}" presName="background3" presStyleLbl="node3" presStyleIdx="3" presStyleCnt="9"/>
      <dgm:spPr/>
      <dgm:t>
        <a:bodyPr/>
        <a:lstStyle/>
        <a:p>
          <a:endParaRPr lang="en-US"/>
        </a:p>
      </dgm:t>
    </dgm:pt>
    <dgm:pt modelId="{FCAB020C-A967-495C-ADC9-A571B0273BEA}" type="pres">
      <dgm:prSet presAssocID="{43563B32-264F-4DEA-B7B7-8638FED4C701}" presName="text3" presStyleLbl="fgAcc3" presStyleIdx="3" presStyleCnt="9" custScaleY="198877" custLinFactNeighborX="12069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8594E488-59F6-4509-9DFD-0A23EFF9B871}" type="pres">
      <dgm:prSet presAssocID="{43563B32-264F-4DEA-B7B7-8638FED4C701}" presName="hierChild4" presStyleCnt="0"/>
      <dgm:spPr/>
      <dgm:t>
        <a:bodyPr/>
        <a:lstStyle/>
        <a:p>
          <a:endParaRPr lang="en-US"/>
        </a:p>
      </dgm:t>
    </dgm:pt>
    <dgm:pt modelId="{E813B818-4C85-49C6-B696-ACF628684CE7}" type="pres">
      <dgm:prSet presAssocID="{1CE8009F-38B7-44BB-A095-281F647894A5}" presName="Name10" presStyleLbl="parChTrans1D2" presStyleIdx="2" presStyleCnt="4"/>
      <dgm:spPr/>
      <dgm:t>
        <a:bodyPr/>
        <a:lstStyle/>
        <a:p>
          <a:endParaRPr lang="en-US"/>
        </a:p>
      </dgm:t>
    </dgm:pt>
    <dgm:pt modelId="{B0DB9474-193D-456D-B795-2723DC0D6A96}" type="pres">
      <dgm:prSet presAssocID="{CE87A0F4-57A1-4193-A9D8-B09EB7CBDED9}" presName="hierRoot2" presStyleCnt="0"/>
      <dgm:spPr/>
      <dgm:t>
        <a:bodyPr/>
        <a:lstStyle/>
        <a:p>
          <a:endParaRPr lang="en-US"/>
        </a:p>
      </dgm:t>
    </dgm:pt>
    <dgm:pt modelId="{5CD23ECE-94D4-4286-AF7D-3C5830DCB889}" type="pres">
      <dgm:prSet presAssocID="{CE87A0F4-57A1-4193-A9D8-B09EB7CBDED9}" presName="composite2" presStyleCnt="0"/>
      <dgm:spPr/>
      <dgm:t>
        <a:bodyPr/>
        <a:lstStyle/>
        <a:p>
          <a:endParaRPr lang="en-US"/>
        </a:p>
      </dgm:t>
    </dgm:pt>
    <dgm:pt modelId="{8D3F6B02-E1D1-4DF7-BB9C-240E3E2A4FF0}" type="pres">
      <dgm:prSet presAssocID="{CE87A0F4-57A1-4193-A9D8-B09EB7CBDED9}" presName="background2" presStyleLbl="node2" presStyleIdx="2" presStyleCnt="4"/>
      <dgm:spPr/>
      <dgm:t>
        <a:bodyPr/>
        <a:lstStyle/>
        <a:p>
          <a:endParaRPr lang="en-US"/>
        </a:p>
      </dgm:t>
    </dgm:pt>
    <dgm:pt modelId="{F4D64922-FD7B-4070-9109-B950D65ABB1E}" type="pres">
      <dgm:prSet presAssocID="{CE87A0F4-57A1-4193-A9D8-B09EB7CBDED9}" presName="text2" presStyleLbl="fgAcc2" presStyleIdx="2" presStyleCnt="4" custScaleX="144334" custScaleY="143563" custLinFactNeighborY="-437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E2D0DC2-9622-405D-8C3E-E84F214DD25B}" type="pres">
      <dgm:prSet presAssocID="{CE87A0F4-57A1-4193-A9D8-B09EB7CBDED9}" presName="hierChild3" presStyleCnt="0"/>
      <dgm:spPr/>
      <dgm:t>
        <a:bodyPr/>
        <a:lstStyle/>
        <a:p>
          <a:endParaRPr lang="en-US"/>
        </a:p>
      </dgm:t>
    </dgm:pt>
    <dgm:pt modelId="{EDCE0213-2B51-4652-8337-BF1E3B20A748}" type="pres">
      <dgm:prSet presAssocID="{D1CC176A-9290-4CDF-87B2-756A3FC1AF56}" presName="Name17" presStyleLbl="parChTrans1D3" presStyleIdx="4" presStyleCnt="9" custSzY="901662"/>
      <dgm:spPr/>
      <dgm:t>
        <a:bodyPr/>
        <a:lstStyle/>
        <a:p>
          <a:endParaRPr lang="en-US"/>
        </a:p>
      </dgm:t>
    </dgm:pt>
    <dgm:pt modelId="{6B19DCE6-41D3-4E77-9A1C-9161709FCB34}" type="pres">
      <dgm:prSet presAssocID="{510CA3B9-A919-4B00-9B9C-6CA54775BC5B}" presName="hierRoot3" presStyleCnt="0"/>
      <dgm:spPr/>
      <dgm:t>
        <a:bodyPr/>
        <a:lstStyle/>
        <a:p>
          <a:endParaRPr lang="en-US"/>
        </a:p>
      </dgm:t>
    </dgm:pt>
    <dgm:pt modelId="{0D653C11-3635-4DE5-A47B-6EA99734CCEC}" type="pres">
      <dgm:prSet presAssocID="{510CA3B9-A919-4B00-9B9C-6CA54775BC5B}" presName="composite3" presStyleCnt="0"/>
      <dgm:spPr/>
      <dgm:t>
        <a:bodyPr/>
        <a:lstStyle/>
        <a:p>
          <a:endParaRPr lang="en-US"/>
        </a:p>
      </dgm:t>
    </dgm:pt>
    <dgm:pt modelId="{69F2D166-2911-4B0A-96CF-0174E4331093}" type="pres">
      <dgm:prSet presAssocID="{510CA3B9-A919-4B00-9B9C-6CA54775BC5B}" presName="background3" presStyleLbl="node3" presStyleIdx="4" presStyleCnt="9"/>
      <dgm:spPr/>
      <dgm:t>
        <a:bodyPr/>
        <a:lstStyle/>
        <a:p>
          <a:endParaRPr lang="en-US"/>
        </a:p>
      </dgm:t>
    </dgm:pt>
    <dgm:pt modelId="{56EEF800-B998-497F-A30C-F9C2C28FD1C3}" type="pres">
      <dgm:prSet presAssocID="{510CA3B9-A919-4B00-9B9C-6CA54775BC5B}" presName="text3" presStyleLbl="fgAcc3" presStyleIdx="4" presStyleCnt="9" custScaleY="198877" custLinFactNeighborY="28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C9DA4E6-076A-4DD9-8587-F78D34E9A2CE}" type="pres">
      <dgm:prSet presAssocID="{510CA3B9-A919-4B00-9B9C-6CA54775BC5B}" presName="hierChild4" presStyleCnt="0"/>
      <dgm:spPr/>
      <dgm:t>
        <a:bodyPr/>
        <a:lstStyle/>
        <a:p>
          <a:endParaRPr lang="en-US"/>
        </a:p>
      </dgm:t>
    </dgm:pt>
    <dgm:pt modelId="{D65FEB95-D598-40B8-8871-CAF27FEB0DD0}" type="pres">
      <dgm:prSet presAssocID="{5835A7C7-4AB9-4840-BCA1-7A6479FBBD4B}" presName="Name17" presStyleLbl="parChTrans1D3" presStyleIdx="5" presStyleCnt="9" custSzY="901662"/>
      <dgm:spPr/>
      <dgm:t>
        <a:bodyPr/>
        <a:lstStyle/>
        <a:p>
          <a:endParaRPr lang="en-US"/>
        </a:p>
      </dgm:t>
    </dgm:pt>
    <dgm:pt modelId="{E2AE1B49-4D6A-41C5-9BF9-78FAF91B5288}" type="pres">
      <dgm:prSet presAssocID="{983A8A0C-AE53-4E02-9951-42ED627BD826}" presName="hierRoot3" presStyleCnt="0"/>
      <dgm:spPr/>
      <dgm:t>
        <a:bodyPr/>
        <a:lstStyle/>
        <a:p>
          <a:endParaRPr lang="en-US"/>
        </a:p>
      </dgm:t>
    </dgm:pt>
    <dgm:pt modelId="{ED149906-77E7-4635-AA25-AEB57FD09703}" type="pres">
      <dgm:prSet presAssocID="{983A8A0C-AE53-4E02-9951-42ED627BD826}" presName="composite3" presStyleCnt="0"/>
      <dgm:spPr/>
      <dgm:t>
        <a:bodyPr/>
        <a:lstStyle/>
        <a:p>
          <a:endParaRPr lang="en-US"/>
        </a:p>
      </dgm:t>
    </dgm:pt>
    <dgm:pt modelId="{075974EE-E2D0-4650-ADA0-E8FEB6B1A6F5}" type="pres">
      <dgm:prSet presAssocID="{983A8A0C-AE53-4E02-9951-42ED627BD826}" presName="background3" presStyleLbl="node3" presStyleIdx="5" presStyleCnt="9"/>
      <dgm:spPr/>
      <dgm:t>
        <a:bodyPr/>
        <a:lstStyle/>
        <a:p>
          <a:endParaRPr lang="en-US"/>
        </a:p>
      </dgm:t>
    </dgm:pt>
    <dgm:pt modelId="{31BA07A3-83F8-43F6-AFA9-21AB271CE097}" type="pres">
      <dgm:prSet presAssocID="{983A8A0C-AE53-4E02-9951-42ED627BD826}" presName="text3" presStyleLbl="fgAcc3" presStyleIdx="5" presStyleCnt="9" custScaleY="198877" custLinFactNeighborY="28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F2F5BBB-4E01-4119-8244-E99BC4ECF898}" type="pres">
      <dgm:prSet presAssocID="{983A8A0C-AE53-4E02-9951-42ED627BD826}" presName="hierChild4" presStyleCnt="0"/>
      <dgm:spPr/>
      <dgm:t>
        <a:bodyPr/>
        <a:lstStyle/>
        <a:p>
          <a:endParaRPr lang="en-US"/>
        </a:p>
      </dgm:t>
    </dgm:pt>
    <dgm:pt modelId="{F232686D-7185-4DC0-927D-9F709F842FE1}" type="pres">
      <dgm:prSet presAssocID="{5BC16D14-6D76-4894-941C-0B1E89764379}" presName="Name10" presStyleLbl="parChTrans1D2" presStyleIdx="3" presStyleCnt="4"/>
      <dgm:spPr/>
      <dgm:t>
        <a:bodyPr/>
        <a:lstStyle/>
        <a:p>
          <a:pPr rtl="1"/>
          <a:endParaRPr lang="fa-IR"/>
        </a:p>
      </dgm:t>
    </dgm:pt>
    <dgm:pt modelId="{543A791B-FAF9-4D36-AE17-A13D103B67C3}" type="pres">
      <dgm:prSet presAssocID="{5BB16D8C-4D2D-4EF5-AFDB-A78E63DE1A97}" presName="hierRoot2" presStyleCnt="0"/>
      <dgm:spPr/>
      <dgm:t>
        <a:bodyPr/>
        <a:lstStyle/>
        <a:p>
          <a:endParaRPr lang="en-US"/>
        </a:p>
      </dgm:t>
    </dgm:pt>
    <dgm:pt modelId="{CDF28863-59D7-46A6-AD79-67BF13A84245}" type="pres">
      <dgm:prSet presAssocID="{5BB16D8C-4D2D-4EF5-AFDB-A78E63DE1A97}" presName="composite2" presStyleCnt="0"/>
      <dgm:spPr/>
      <dgm:t>
        <a:bodyPr/>
        <a:lstStyle/>
        <a:p>
          <a:endParaRPr lang="en-US"/>
        </a:p>
      </dgm:t>
    </dgm:pt>
    <dgm:pt modelId="{F858228E-FA72-4901-AA16-A1CB702AF892}" type="pres">
      <dgm:prSet presAssocID="{5BB16D8C-4D2D-4EF5-AFDB-A78E63DE1A97}" presName="background2" presStyleLbl="node2" presStyleIdx="3" presStyleCnt="4"/>
      <dgm:spPr/>
      <dgm:t>
        <a:bodyPr/>
        <a:lstStyle/>
        <a:p>
          <a:endParaRPr lang="en-US"/>
        </a:p>
      </dgm:t>
    </dgm:pt>
    <dgm:pt modelId="{E4CF5EAB-7774-4AB1-87DE-4E9FC068983E}" type="pres">
      <dgm:prSet presAssocID="{5BB16D8C-4D2D-4EF5-AFDB-A78E63DE1A97}" presName="text2" presStyleLbl="fgAcc2" presStyleIdx="3" presStyleCnt="4" custScaleX="157764" custScaleY="143563" custLinFactNeighborY="-50509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3B6E4C5E-4B53-41EC-8A02-958308E14F8E}" type="pres">
      <dgm:prSet presAssocID="{5BB16D8C-4D2D-4EF5-AFDB-A78E63DE1A97}" presName="hierChild3" presStyleCnt="0"/>
      <dgm:spPr/>
      <dgm:t>
        <a:bodyPr/>
        <a:lstStyle/>
        <a:p>
          <a:endParaRPr lang="en-US"/>
        </a:p>
      </dgm:t>
    </dgm:pt>
    <dgm:pt modelId="{77F7DD29-315E-4C81-88E5-07A82824E016}" type="pres">
      <dgm:prSet presAssocID="{95622CE4-4304-4D3D-B77A-D47637E8EBBB}" presName="Name17" presStyleLbl="parChTrans1D3" presStyleIdx="6" presStyleCnt="9" custSzY="940010"/>
      <dgm:spPr/>
      <dgm:t>
        <a:bodyPr/>
        <a:lstStyle/>
        <a:p>
          <a:pPr rtl="1"/>
          <a:endParaRPr lang="fa-IR"/>
        </a:p>
      </dgm:t>
    </dgm:pt>
    <dgm:pt modelId="{32053EB3-B0A2-419B-B46A-2E74061B3502}" type="pres">
      <dgm:prSet presAssocID="{6BB82728-D37B-4CAE-A47F-45608F8C9BEE}" presName="hierRoot3" presStyleCnt="0"/>
      <dgm:spPr/>
      <dgm:t>
        <a:bodyPr/>
        <a:lstStyle/>
        <a:p>
          <a:endParaRPr lang="en-US"/>
        </a:p>
      </dgm:t>
    </dgm:pt>
    <dgm:pt modelId="{997B3D7C-CF5C-4EF4-919C-8E9FF084AF7F}" type="pres">
      <dgm:prSet presAssocID="{6BB82728-D37B-4CAE-A47F-45608F8C9BEE}" presName="composite3" presStyleCnt="0"/>
      <dgm:spPr/>
      <dgm:t>
        <a:bodyPr/>
        <a:lstStyle/>
        <a:p>
          <a:endParaRPr lang="en-US"/>
        </a:p>
      </dgm:t>
    </dgm:pt>
    <dgm:pt modelId="{813DFDD9-F219-42F2-9F54-04C132CBC318}" type="pres">
      <dgm:prSet presAssocID="{6BB82728-D37B-4CAE-A47F-45608F8C9BEE}" presName="background3" presStyleLbl="node3" presStyleIdx="6" presStyleCnt="9"/>
      <dgm:spPr/>
      <dgm:t>
        <a:bodyPr/>
        <a:lstStyle/>
        <a:p>
          <a:endParaRPr lang="en-US"/>
        </a:p>
      </dgm:t>
    </dgm:pt>
    <dgm:pt modelId="{71F10613-881F-4550-9433-5C3D45896D28}" type="pres">
      <dgm:prSet presAssocID="{6BB82728-D37B-4CAE-A47F-45608F8C9BEE}" presName="text3" presStyleLbl="fgAcc3" presStyleIdx="6" presStyleCnt="9" custScaleY="198877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44F2C52F-F2A5-4AF0-A215-FB4C5BC6CB47}" type="pres">
      <dgm:prSet presAssocID="{6BB82728-D37B-4CAE-A47F-45608F8C9BEE}" presName="hierChild4" presStyleCnt="0"/>
      <dgm:spPr/>
      <dgm:t>
        <a:bodyPr/>
        <a:lstStyle/>
        <a:p>
          <a:endParaRPr lang="en-US"/>
        </a:p>
      </dgm:t>
    </dgm:pt>
    <dgm:pt modelId="{3D7B9A12-BA7C-456B-9729-DBE6230EB52A}" type="pres">
      <dgm:prSet presAssocID="{4337916D-6669-4DB5-A115-F72BC6FEEB8B}" presName="Name17" presStyleLbl="parChTrans1D3" presStyleIdx="7" presStyleCnt="9" custSzY="940010"/>
      <dgm:spPr/>
      <dgm:t>
        <a:bodyPr/>
        <a:lstStyle/>
        <a:p>
          <a:pPr rtl="1"/>
          <a:endParaRPr lang="fa-IR"/>
        </a:p>
      </dgm:t>
    </dgm:pt>
    <dgm:pt modelId="{D02F6344-BA2C-4A76-9247-F63EBC4C1BAB}" type="pres">
      <dgm:prSet presAssocID="{4836EC60-6B98-4659-9C47-B482B2420DF5}" presName="hierRoot3" presStyleCnt="0"/>
      <dgm:spPr/>
      <dgm:t>
        <a:bodyPr/>
        <a:lstStyle/>
        <a:p>
          <a:endParaRPr lang="en-US"/>
        </a:p>
      </dgm:t>
    </dgm:pt>
    <dgm:pt modelId="{19E0F9E5-AD06-432B-B2D6-E9813333C8A8}" type="pres">
      <dgm:prSet presAssocID="{4836EC60-6B98-4659-9C47-B482B2420DF5}" presName="composite3" presStyleCnt="0"/>
      <dgm:spPr/>
      <dgm:t>
        <a:bodyPr/>
        <a:lstStyle/>
        <a:p>
          <a:endParaRPr lang="en-US"/>
        </a:p>
      </dgm:t>
    </dgm:pt>
    <dgm:pt modelId="{54F5BC50-EBC7-4C4B-A3D4-0EB41E07BDBE}" type="pres">
      <dgm:prSet presAssocID="{4836EC60-6B98-4659-9C47-B482B2420DF5}" presName="background3" presStyleLbl="node3" presStyleIdx="7" presStyleCnt="9"/>
      <dgm:spPr/>
      <dgm:t>
        <a:bodyPr/>
        <a:lstStyle/>
        <a:p>
          <a:endParaRPr lang="en-US"/>
        </a:p>
      </dgm:t>
    </dgm:pt>
    <dgm:pt modelId="{6D9D1A72-EB61-4193-AB48-3098387601D4}" type="pres">
      <dgm:prSet presAssocID="{4836EC60-6B98-4659-9C47-B482B2420DF5}" presName="text3" presStyleLbl="fgAcc3" presStyleIdx="7" presStyleCnt="9" custScaleY="198877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5A9CBFE2-F0AE-48AD-8F25-49CE97BBD14B}" type="pres">
      <dgm:prSet presAssocID="{4836EC60-6B98-4659-9C47-B482B2420DF5}" presName="hierChild4" presStyleCnt="0"/>
      <dgm:spPr/>
      <dgm:t>
        <a:bodyPr/>
        <a:lstStyle/>
        <a:p>
          <a:endParaRPr lang="en-US"/>
        </a:p>
      </dgm:t>
    </dgm:pt>
    <dgm:pt modelId="{0E9FC175-E507-4815-8690-53813BA310AE}" type="pres">
      <dgm:prSet presAssocID="{6304EF7C-67A6-4064-AEB2-93DA59071D73}" presName="Name17" presStyleLbl="parChTrans1D3" presStyleIdx="8" presStyleCnt="9"/>
      <dgm:spPr/>
      <dgm:t>
        <a:bodyPr/>
        <a:lstStyle/>
        <a:p>
          <a:endParaRPr lang="en-US"/>
        </a:p>
      </dgm:t>
    </dgm:pt>
    <dgm:pt modelId="{E417EEB2-BB1B-419A-85EB-EB3CF1867902}" type="pres">
      <dgm:prSet presAssocID="{734AE7AE-EBA7-4CE1-91B9-284C6D364E9A}" presName="hierRoot3" presStyleCnt="0"/>
      <dgm:spPr/>
      <dgm:t>
        <a:bodyPr/>
        <a:lstStyle/>
        <a:p>
          <a:endParaRPr lang="en-US"/>
        </a:p>
      </dgm:t>
    </dgm:pt>
    <dgm:pt modelId="{00AFBC3B-B0DA-45CC-8CF7-82F2533ED2DD}" type="pres">
      <dgm:prSet presAssocID="{734AE7AE-EBA7-4CE1-91B9-284C6D364E9A}" presName="composite3" presStyleCnt="0"/>
      <dgm:spPr/>
      <dgm:t>
        <a:bodyPr/>
        <a:lstStyle/>
        <a:p>
          <a:endParaRPr lang="en-US"/>
        </a:p>
      </dgm:t>
    </dgm:pt>
    <dgm:pt modelId="{257C4FD3-38A9-4956-AD0B-E4479FE8411A}" type="pres">
      <dgm:prSet presAssocID="{734AE7AE-EBA7-4CE1-91B9-284C6D364E9A}" presName="background3" presStyleLbl="node3" presStyleIdx="8" presStyleCnt="9"/>
      <dgm:spPr/>
      <dgm:t>
        <a:bodyPr/>
        <a:lstStyle/>
        <a:p>
          <a:endParaRPr lang="en-US"/>
        </a:p>
      </dgm:t>
    </dgm:pt>
    <dgm:pt modelId="{70D20E91-BE49-4D0E-A38C-463515976762}" type="pres">
      <dgm:prSet presAssocID="{734AE7AE-EBA7-4CE1-91B9-284C6D364E9A}" presName="text3" presStyleLbl="fgAcc3" presStyleIdx="8" presStyleCnt="9" custScaleY="2001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D0BD33-DCAD-4994-8AE0-B126E6FC2D91}" type="pres">
      <dgm:prSet presAssocID="{734AE7AE-EBA7-4CE1-91B9-284C6D364E9A}" presName="hierChild4" presStyleCnt="0"/>
      <dgm:spPr/>
      <dgm:t>
        <a:bodyPr/>
        <a:lstStyle/>
        <a:p>
          <a:endParaRPr lang="en-US"/>
        </a:p>
      </dgm:t>
    </dgm:pt>
  </dgm:ptLst>
  <dgm:cxnLst>
    <dgm:cxn modelId="{9C404F2E-9204-4E7F-BEC0-A7B3007FAA71}" type="presOf" srcId="{DE5C5290-CB4C-49FF-AAAE-066445121DE2}" destId="{44A601F0-959D-449D-84B3-B535B8F46C13}" srcOrd="0" destOrd="0" presId="urn:microsoft.com/office/officeart/2005/8/layout/hierarchy1"/>
    <dgm:cxn modelId="{F624397C-676A-43CF-9AEA-9DA7C64AFD86}" type="presOf" srcId="{6BB82728-D37B-4CAE-A47F-45608F8C9BEE}" destId="{71F10613-881F-4550-9433-5C3D45896D28}" srcOrd="0" destOrd="0" presId="urn:microsoft.com/office/officeart/2005/8/layout/hierarchy1"/>
    <dgm:cxn modelId="{2A7021B9-9990-4D7A-B09E-A35DF31AAF9D}" srcId="{36D69315-8CAC-48D6-AABD-111C14E0ABC2}" destId="{CE87A0F4-57A1-4193-A9D8-B09EB7CBDED9}" srcOrd="2" destOrd="0" parTransId="{1CE8009F-38B7-44BB-A095-281F647894A5}" sibTransId="{88842A52-0B76-402D-98F0-FF531BCA8FDB}"/>
    <dgm:cxn modelId="{82D46FC1-86FA-4785-8FEB-FCF796F3DD68}" srcId="{DE5C5290-CB4C-49FF-AAAE-066445121DE2}" destId="{1DBEB76E-E9A2-4679-84BC-B4BCD8BC44CF}" srcOrd="1" destOrd="0" parTransId="{7B311862-6FBA-40C4-AE5E-83DC73994CB0}" sibTransId="{62768F55-4CB4-4B00-9593-F77C7B54A530}"/>
    <dgm:cxn modelId="{A9F8DA18-01CB-4E38-AB5E-29C900863ED2}" type="presOf" srcId="{4836EC60-6B98-4659-9C47-B482B2420DF5}" destId="{6D9D1A72-EB61-4193-AB48-3098387601D4}" srcOrd="0" destOrd="0" presId="urn:microsoft.com/office/officeart/2005/8/layout/hierarchy1"/>
    <dgm:cxn modelId="{8C8A5C5A-7A37-4753-B505-281634EAA140}" srcId="{DE5C5290-CB4C-49FF-AAAE-066445121DE2}" destId="{97F96E52-0EDD-4AE2-9A69-DD92CA583598}" srcOrd="2" destOrd="0" parTransId="{0106F62E-2743-4462-951E-BE3B3D142EA0}" sibTransId="{1A3D6DF9-E91A-4C3D-AE3C-845FC427D906}"/>
    <dgm:cxn modelId="{B1EF7E19-52FB-4E8F-9361-B7363569A85E}" type="presOf" srcId="{3DD03468-9070-45D6-917C-69DEED363B5F}" destId="{E09DEE53-7C70-4A73-945A-6D132C988A4C}" srcOrd="0" destOrd="0" presId="urn:microsoft.com/office/officeart/2005/8/layout/hierarchy1"/>
    <dgm:cxn modelId="{066710C2-080C-4D60-84C4-9ED00BE04C05}" srcId="{CE87A0F4-57A1-4193-A9D8-B09EB7CBDED9}" destId="{510CA3B9-A919-4B00-9B9C-6CA54775BC5B}" srcOrd="0" destOrd="0" parTransId="{D1CC176A-9290-4CDF-87B2-756A3FC1AF56}" sibTransId="{E5E55FCA-9EBB-4D3E-AAAD-ED923AD7F801}"/>
    <dgm:cxn modelId="{92AA007D-392C-46E1-A3DB-6B30AD86EB4A}" type="presOf" srcId="{6304EF7C-67A6-4064-AEB2-93DA59071D73}" destId="{0E9FC175-E507-4815-8690-53813BA310AE}" srcOrd="0" destOrd="0" presId="urn:microsoft.com/office/officeart/2005/8/layout/hierarchy1"/>
    <dgm:cxn modelId="{99199839-3E42-4264-A143-AF6A86102C33}" srcId="{36D69315-8CAC-48D6-AABD-111C14E0ABC2}" destId="{5BB16D8C-4D2D-4EF5-AFDB-A78E63DE1A97}" srcOrd="3" destOrd="0" parTransId="{5BC16D14-6D76-4894-941C-0B1E89764379}" sibTransId="{B8FA2198-BD0D-4DC9-8D09-06C6D00859DD}"/>
    <dgm:cxn modelId="{DBCEED0E-80B4-4783-9FEB-000DC9B9E1D4}" type="presOf" srcId="{5835A7C7-4AB9-4840-BCA1-7A6479FBBD4B}" destId="{D65FEB95-D598-40B8-8871-CAF27FEB0DD0}" srcOrd="0" destOrd="0" presId="urn:microsoft.com/office/officeart/2005/8/layout/hierarchy1"/>
    <dgm:cxn modelId="{2EA2B942-78CF-4DBF-8783-251ABDB43534}" srcId="{1610684A-D0D9-4C11-9808-CB03B3492307}" destId="{36D69315-8CAC-48D6-AABD-111C14E0ABC2}" srcOrd="0" destOrd="0" parTransId="{C8457FA2-BB16-4599-A048-BB845E12BB5F}" sibTransId="{002E79D7-E7AB-47B4-8257-9330B26B4E61}"/>
    <dgm:cxn modelId="{71EA0EB8-C8A6-46AE-8F79-61F91D8BA735}" type="presOf" srcId="{734AE7AE-EBA7-4CE1-91B9-284C6D364E9A}" destId="{70D20E91-BE49-4D0E-A38C-463515976762}" srcOrd="0" destOrd="0" presId="urn:microsoft.com/office/officeart/2005/8/layout/hierarchy1"/>
    <dgm:cxn modelId="{312DD53B-A97A-4951-87F9-910C847D61EF}" type="presOf" srcId="{CA81D780-F16F-4204-88D6-4CEEE8F360F9}" destId="{6B1527C2-DA4D-4F5E-92F7-FCBEAC0494B8}" srcOrd="0" destOrd="0" presId="urn:microsoft.com/office/officeart/2005/8/layout/hierarchy1"/>
    <dgm:cxn modelId="{B5A20CA1-E15E-4759-A995-E129B14138F2}" type="presOf" srcId="{0106F62E-2743-4462-951E-BE3B3D142EA0}" destId="{676AE204-CA15-4383-89D3-A25739CD462F}" srcOrd="0" destOrd="0" presId="urn:microsoft.com/office/officeart/2005/8/layout/hierarchy1"/>
    <dgm:cxn modelId="{373702FC-4707-4E8E-8D93-B9DD189A17A1}" type="presOf" srcId="{C548AF03-FE36-476F-8764-882AA7048881}" destId="{894A7F55-F515-4B66-86EA-5AFFE259E3B5}" srcOrd="0" destOrd="0" presId="urn:microsoft.com/office/officeart/2005/8/layout/hierarchy1"/>
    <dgm:cxn modelId="{6E41A85E-B121-45F2-8763-E2E1F06AF140}" type="presOf" srcId="{1610684A-D0D9-4C11-9808-CB03B3492307}" destId="{B7D0372C-2DA7-41A0-853C-6DD54225CD00}" srcOrd="0" destOrd="0" presId="urn:microsoft.com/office/officeart/2005/8/layout/hierarchy1"/>
    <dgm:cxn modelId="{F22D80AB-FD74-432D-B5F5-1CC651FB5505}" srcId="{DE5C5290-CB4C-49FF-AAAE-066445121DE2}" destId="{43563B32-264F-4DEA-B7B7-8638FED4C701}" srcOrd="3" destOrd="0" parTransId="{F75695FF-4982-466D-920C-9F4E3961A0A1}" sibTransId="{EFC7F833-1011-41B4-8EA1-7E2CF2FA5F8D}"/>
    <dgm:cxn modelId="{BD6E5B6C-4506-425B-97EA-01F96E0B578A}" srcId="{5BB16D8C-4D2D-4EF5-AFDB-A78E63DE1A97}" destId="{6BB82728-D37B-4CAE-A47F-45608F8C9BEE}" srcOrd="0" destOrd="0" parTransId="{95622CE4-4304-4D3D-B77A-D47637E8EBBB}" sibTransId="{86AA3B87-7D5D-46F8-9759-6ABB15E4BE00}"/>
    <dgm:cxn modelId="{0B663EE8-BCB0-4CC6-B87A-A249D9759E42}" type="presOf" srcId="{510CA3B9-A919-4B00-9B9C-6CA54775BC5B}" destId="{56EEF800-B998-497F-A30C-F9C2C28FD1C3}" srcOrd="0" destOrd="0" presId="urn:microsoft.com/office/officeart/2005/8/layout/hierarchy1"/>
    <dgm:cxn modelId="{852F7B1C-72FF-4F67-BAE7-BDDA0A4A35B0}" type="presOf" srcId="{983A8A0C-AE53-4E02-9951-42ED627BD826}" destId="{31BA07A3-83F8-43F6-AFA9-21AB271CE097}" srcOrd="0" destOrd="0" presId="urn:microsoft.com/office/officeart/2005/8/layout/hierarchy1"/>
    <dgm:cxn modelId="{C6930552-8D21-4913-B8DF-EAAC791DC946}" srcId="{DE5C5290-CB4C-49FF-AAAE-066445121DE2}" destId="{3DD03468-9070-45D6-917C-69DEED363B5F}" srcOrd="0" destOrd="0" parTransId="{C548AF03-FE36-476F-8764-882AA7048881}" sibTransId="{D6DD3259-87C5-4EEE-8729-5F3C1CD9AFB8}"/>
    <dgm:cxn modelId="{D2CF6252-0BE5-4D52-A984-429F659A6CC1}" type="presOf" srcId="{95622CE4-4304-4D3D-B77A-D47637E8EBBB}" destId="{77F7DD29-315E-4C81-88E5-07A82824E016}" srcOrd="0" destOrd="0" presId="urn:microsoft.com/office/officeart/2005/8/layout/hierarchy1"/>
    <dgm:cxn modelId="{918AB936-386C-4774-B264-CC9F4849315A}" type="presOf" srcId="{4337916D-6669-4DB5-A115-F72BC6FEEB8B}" destId="{3D7B9A12-BA7C-456B-9729-DBE6230EB52A}" srcOrd="0" destOrd="0" presId="urn:microsoft.com/office/officeart/2005/8/layout/hierarchy1"/>
    <dgm:cxn modelId="{71DB9D28-D354-4DF8-9CA4-59D6F7F440FA}" srcId="{36D69315-8CAC-48D6-AABD-111C14E0ABC2}" destId="{DE5C5290-CB4C-49FF-AAAE-066445121DE2}" srcOrd="1" destOrd="0" parTransId="{D49D1E9E-1364-47EC-A355-DEF410C1D724}" sibTransId="{B9B1D9C1-B257-4CDB-B636-D45E38416CF1}"/>
    <dgm:cxn modelId="{0A8D7B26-36B4-4CD5-BFAB-C9BD1750129F}" srcId="{5BB16D8C-4D2D-4EF5-AFDB-A78E63DE1A97}" destId="{4836EC60-6B98-4659-9C47-B482B2420DF5}" srcOrd="1" destOrd="0" parTransId="{4337916D-6669-4DB5-A115-F72BC6FEEB8B}" sibTransId="{0840EE28-8BD9-4E24-BD6B-B1110EFED84F}"/>
    <dgm:cxn modelId="{D03ADA8C-620F-415A-86EC-6FF329BA5612}" srcId="{36D69315-8CAC-48D6-AABD-111C14E0ABC2}" destId="{CA81D780-F16F-4204-88D6-4CEEE8F360F9}" srcOrd="0" destOrd="0" parTransId="{CAB705C7-F0B2-4539-9201-AD915069B939}" sibTransId="{3EEED13D-D51B-4CAF-8338-D1B74380FC47}"/>
    <dgm:cxn modelId="{AB683847-365B-481F-88FF-26BCF3525466}" type="presOf" srcId="{5BB16D8C-4D2D-4EF5-AFDB-A78E63DE1A97}" destId="{E4CF5EAB-7774-4AB1-87DE-4E9FC068983E}" srcOrd="0" destOrd="0" presId="urn:microsoft.com/office/officeart/2005/8/layout/hierarchy1"/>
    <dgm:cxn modelId="{9E51CF83-DF1D-42A5-8FDB-6A6F58116190}" type="presOf" srcId="{43563B32-264F-4DEA-B7B7-8638FED4C701}" destId="{FCAB020C-A967-495C-ADC9-A571B0273BEA}" srcOrd="0" destOrd="0" presId="urn:microsoft.com/office/officeart/2005/8/layout/hierarchy1"/>
    <dgm:cxn modelId="{6640A064-FE0B-4040-8561-4F7320DD23B8}" type="presOf" srcId="{97F96E52-0EDD-4AE2-9A69-DD92CA583598}" destId="{76430378-D085-4CA4-A5A9-E9AACAE0242D}" srcOrd="0" destOrd="0" presId="urn:microsoft.com/office/officeart/2005/8/layout/hierarchy1"/>
    <dgm:cxn modelId="{17F880CC-9295-4D54-AF35-B9DF11EBDE2F}" type="presOf" srcId="{36D69315-8CAC-48D6-AABD-111C14E0ABC2}" destId="{BBCCE0CB-1E7D-4164-8B4A-D327151C9F31}" srcOrd="0" destOrd="0" presId="urn:microsoft.com/office/officeart/2005/8/layout/hierarchy1"/>
    <dgm:cxn modelId="{424ABB7E-451E-4684-98C6-B05FDCE67C90}" srcId="{5BB16D8C-4D2D-4EF5-AFDB-A78E63DE1A97}" destId="{734AE7AE-EBA7-4CE1-91B9-284C6D364E9A}" srcOrd="2" destOrd="0" parTransId="{6304EF7C-67A6-4064-AEB2-93DA59071D73}" sibTransId="{96579DB9-9AAE-4CC1-A640-6B940720BCF9}"/>
    <dgm:cxn modelId="{F5672905-C67A-4685-9D44-1C74D4247F57}" type="presOf" srcId="{1CE8009F-38B7-44BB-A095-281F647894A5}" destId="{E813B818-4C85-49C6-B696-ACF628684CE7}" srcOrd="0" destOrd="0" presId="urn:microsoft.com/office/officeart/2005/8/layout/hierarchy1"/>
    <dgm:cxn modelId="{F4C82DDB-85B7-407C-BAAD-F5FA06B80251}" type="presOf" srcId="{1DBEB76E-E9A2-4679-84BC-B4BCD8BC44CF}" destId="{D9AADBFB-12F9-458A-A6AE-BD6B30D163D1}" srcOrd="0" destOrd="0" presId="urn:microsoft.com/office/officeart/2005/8/layout/hierarchy1"/>
    <dgm:cxn modelId="{A5872865-06D1-4E22-8319-6D6F03D08F56}" type="presOf" srcId="{CAB705C7-F0B2-4539-9201-AD915069B939}" destId="{FCA8997E-81C4-4A62-9CC4-6013B3062A66}" srcOrd="0" destOrd="0" presId="urn:microsoft.com/office/officeart/2005/8/layout/hierarchy1"/>
    <dgm:cxn modelId="{B5341D23-CEB5-4682-95C0-ADADA1843996}" srcId="{CE87A0F4-57A1-4193-A9D8-B09EB7CBDED9}" destId="{983A8A0C-AE53-4E02-9951-42ED627BD826}" srcOrd="1" destOrd="0" parTransId="{5835A7C7-4AB9-4840-BCA1-7A6479FBBD4B}" sibTransId="{FE3B4D5A-A43D-46F0-8218-4588F904493A}"/>
    <dgm:cxn modelId="{BD2238EF-D8FD-431B-8397-0326C1B97345}" type="presOf" srcId="{CE87A0F4-57A1-4193-A9D8-B09EB7CBDED9}" destId="{F4D64922-FD7B-4070-9109-B950D65ABB1E}" srcOrd="0" destOrd="0" presId="urn:microsoft.com/office/officeart/2005/8/layout/hierarchy1"/>
    <dgm:cxn modelId="{3CDE3009-C807-4DC0-B883-51A1AA4321F6}" type="presOf" srcId="{7B311862-6FBA-40C4-AE5E-83DC73994CB0}" destId="{7C3A2648-4FF3-4542-9BE1-1ECB9E3759CC}" srcOrd="0" destOrd="0" presId="urn:microsoft.com/office/officeart/2005/8/layout/hierarchy1"/>
    <dgm:cxn modelId="{5213EE0C-07A9-4D3A-88B1-BC259C50A38F}" type="presOf" srcId="{F75695FF-4982-466D-920C-9F4E3961A0A1}" destId="{4160B30F-B801-41E5-B6DC-0D7DD1DF9B6F}" srcOrd="0" destOrd="0" presId="urn:microsoft.com/office/officeart/2005/8/layout/hierarchy1"/>
    <dgm:cxn modelId="{45344BA6-1FE0-4D97-9DC0-E37BBB42ED61}" type="presOf" srcId="{D49D1E9E-1364-47EC-A355-DEF410C1D724}" destId="{230A6F3B-AA52-4ABD-A0ED-4C918962175E}" srcOrd="0" destOrd="0" presId="urn:microsoft.com/office/officeart/2005/8/layout/hierarchy1"/>
    <dgm:cxn modelId="{56960617-AC26-455B-BD45-971F4EB2D392}" type="presOf" srcId="{5BC16D14-6D76-4894-941C-0B1E89764379}" destId="{F232686D-7185-4DC0-927D-9F709F842FE1}" srcOrd="0" destOrd="0" presId="urn:microsoft.com/office/officeart/2005/8/layout/hierarchy1"/>
    <dgm:cxn modelId="{C1566D5C-A484-463F-BA23-DD7D7EF678AD}" type="presOf" srcId="{D1CC176A-9290-4CDF-87B2-756A3FC1AF56}" destId="{EDCE0213-2B51-4652-8337-BF1E3B20A748}" srcOrd="0" destOrd="0" presId="urn:microsoft.com/office/officeart/2005/8/layout/hierarchy1"/>
    <dgm:cxn modelId="{5240DBA6-5830-4F78-A2D0-2293E81CEEF9}" type="presParOf" srcId="{B7D0372C-2DA7-41A0-853C-6DD54225CD00}" destId="{03315F65-33EF-426F-A762-BF079DB43400}" srcOrd="0" destOrd="0" presId="urn:microsoft.com/office/officeart/2005/8/layout/hierarchy1"/>
    <dgm:cxn modelId="{9296DC82-E867-43F5-B3DD-971E348FA8F5}" type="presParOf" srcId="{03315F65-33EF-426F-A762-BF079DB43400}" destId="{782DA41F-7410-4C49-BECB-956D5DD07337}" srcOrd="0" destOrd="0" presId="urn:microsoft.com/office/officeart/2005/8/layout/hierarchy1"/>
    <dgm:cxn modelId="{551018B4-20A6-4994-9FBD-1F1862F6FB84}" type="presParOf" srcId="{782DA41F-7410-4C49-BECB-956D5DD07337}" destId="{9A73A56A-5BAD-45E5-AF6D-1B1179C6DE79}" srcOrd="0" destOrd="0" presId="urn:microsoft.com/office/officeart/2005/8/layout/hierarchy1"/>
    <dgm:cxn modelId="{308A1634-F275-4D50-9E83-719C519BB340}" type="presParOf" srcId="{782DA41F-7410-4C49-BECB-956D5DD07337}" destId="{BBCCE0CB-1E7D-4164-8B4A-D327151C9F31}" srcOrd="1" destOrd="0" presId="urn:microsoft.com/office/officeart/2005/8/layout/hierarchy1"/>
    <dgm:cxn modelId="{8DA87AC1-57DB-4C84-B04E-69643FE9795A}" type="presParOf" srcId="{03315F65-33EF-426F-A762-BF079DB43400}" destId="{96E752D9-25D1-4595-9258-C802AC0974B6}" srcOrd="1" destOrd="0" presId="urn:microsoft.com/office/officeart/2005/8/layout/hierarchy1"/>
    <dgm:cxn modelId="{C62B8F7C-7010-4CDC-87A9-CB951D6C8738}" type="presParOf" srcId="{96E752D9-25D1-4595-9258-C802AC0974B6}" destId="{FCA8997E-81C4-4A62-9CC4-6013B3062A66}" srcOrd="0" destOrd="0" presId="urn:microsoft.com/office/officeart/2005/8/layout/hierarchy1"/>
    <dgm:cxn modelId="{7ECA97A2-6144-48AA-87D0-0E318915EB0D}" type="presParOf" srcId="{96E752D9-25D1-4595-9258-C802AC0974B6}" destId="{6193C29B-2778-41D7-B6D9-C915363E9960}" srcOrd="1" destOrd="0" presId="urn:microsoft.com/office/officeart/2005/8/layout/hierarchy1"/>
    <dgm:cxn modelId="{EC6134EB-298E-4722-85ED-798041B17C5A}" type="presParOf" srcId="{6193C29B-2778-41D7-B6D9-C915363E9960}" destId="{DE5B27CD-6EBF-4C47-A8BA-A109487F634D}" srcOrd="0" destOrd="0" presId="urn:microsoft.com/office/officeart/2005/8/layout/hierarchy1"/>
    <dgm:cxn modelId="{93546CF5-214B-4D90-B3B0-0C368570C501}" type="presParOf" srcId="{DE5B27CD-6EBF-4C47-A8BA-A109487F634D}" destId="{B4095AF9-3508-4768-8811-CEF9A6190076}" srcOrd="0" destOrd="0" presId="urn:microsoft.com/office/officeart/2005/8/layout/hierarchy1"/>
    <dgm:cxn modelId="{6256AEB6-3D9F-4DB2-BF65-FD9ED678761C}" type="presParOf" srcId="{DE5B27CD-6EBF-4C47-A8BA-A109487F634D}" destId="{6B1527C2-DA4D-4F5E-92F7-FCBEAC0494B8}" srcOrd="1" destOrd="0" presId="urn:microsoft.com/office/officeart/2005/8/layout/hierarchy1"/>
    <dgm:cxn modelId="{8EE479C7-01FB-4DE7-9905-E28D50B8DCEC}" type="presParOf" srcId="{6193C29B-2778-41D7-B6D9-C915363E9960}" destId="{BC02FAEF-A91B-4E94-9B01-394AEBEB0FEB}" srcOrd="1" destOrd="0" presId="urn:microsoft.com/office/officeart/2005/8/layout/hierarchy1"/>
    <dgm:cxn modelId="{4FDBEBC8-1AE0-4170-BC10-DD7BDF509D99}" type="presParOf" srcId="{96E752D9-25D1-4595-9258-C802AC0974B6}" destId="{230A6F3B-AA52-4ABD-A0ED-4C918962175E}" srcOrd="2" destOrd="0" presId="urn:microsoft.com/office/officeart/2005/8/layout/hierarchy1"/>
    <dgm:cxn modelId="{0A833065-8144-4DC8-B784-17C63F960E72}" type="presParOf" srcId="{96E752D9-25D1-4595-9258-C802AC0974B6}" destId="{13C2E8D1-9A55-4A0F-A7E0-43BAD175D798}" srcOrd="3" destOrd="0" presId="urn:microsoft.com/office/officeart/2005/8/layout/hierarchy1"/>
    <dgm:cxn modelId="{D02F3E2C-890B-46C3-A579-179DFEDBE6E0}" type="presParOf" srcId="{13C2E8D1-9A55-4A0F-A7E0-43BAD175D798}" destId="{68071B55-BFFB-4EEB-89C8-C48EF79D32E1}" srcOrd="0" destOrd="0" presId="urn:microsoft.com/office/officeart/2005/8/layout/hierarchy1"/>
    <dgm:cxn modelId="{61E59C0B-FE87-4EA0-BBDC-C0B3EED19DFB}" type="presParOf" srcId="{68071B55-BFFB-4EEB-89C8-C48EF79D32E1}" destId="{80505E4F-67E4-47BB-8BDB-F58DCD5E1292}" srcOrd="0" destOrd="0" presId="urn:microsoft.com/office/officeart/2005/8/layout/hierarchy1"/>
    <dgm:cxn modelId="{81A209ED-E99F-4415-8F48-3FA1AB3DF286}" type="presParOf" srcId="{68071B55-BFFB-4EEB-89C8-C48EF79D32E1}" destId="{44A601F0-959D-449D-84B3-B535B8F46C13}" srcOrd="1" destOrd="0" presId="urn:microsoft.com/office/officeart/2005/8/layout/hierarchy1"/>
    <dgm:cxn modelId="{4029E5CC-E879-42F7-87D8-F54EB469D0B2}" type="presParOf" srcId="{13C2E8D1-9A55-4A0F-A7E0-43BAD175D798}" destId="{C661C0DB-0C19-4198-AE1F-58BB498CAB48}" srcOrd="1" destOrd="0" presId="urn:microsoft.com/office/officeart/2005/8/layout/hierarchy1"/>
    <dgm:cxn modelId="{FC0FF49B-9EB4-4B4E-9DCF-C8BF15A5D2B3}" type="presParOf" srcId="{C661C0DB-0C19-4198-AE1F-58BB498CAB48}" destId="{894A7F55-F515-4B66-86EA-5AFFE259E3B5}" srcOrd="0" destOrd="0" presId="urn:microsoft.com/office/officeart/2005/8/layout/hierarchy1"/>
    <dgm:cxn modelId="{5424EDF6-7E6F-4A5B-91EE-9DD6F9E263D9}" type="presParOf" srcId="{C661C0DB-0C19-4198-AE1F-58BB498CAB48}" destId="{30407766-96CD-4B1C-8228-32D4992EED5A}" srcOrd="1" destOrd="0" presId="urn:microsoft.com/office/officeart/2005/8/layout/hierarchy1"/>
    <dgm:cxn modelId="{CB488C5B-EB0F-4E16-809A-E4B16D2C4F91}" type="presParOf" srcId="{30407766-96CD-4B1C-8228-32D4992EED5A}" destId="{A3B4B109-F93D-4F62-BD3F-984E3DD0983E}" srcOrd="0" destOrd="0" presId="urn:microsoft.com/office/officeart/2005/8/layout/hierarchy1"/>
    <dgm:cxn modelId="{260728B3-8A63-4B5F-BB54-FB1838475B0C}" type="presParOf" srcId="{A3B4B109-F93D-4F62-BD3F-984E3DD0983E}" destId="{66653AB0-DAFB-4EBC-884E-3EC03423E495}" srcOrd="0" destOrd="0" presId="urn:microsoft.com/office/officeart/2005/8/layout/hierarchy1"/>
    <dgm:cxn modelId="{C0345112-7389-4315-8874-D8D1C8D3EABD}" type="presParOf" srcId="{A3B4B109-F93D-4F62-BD3F-984E3DD0983E}" destId="{E09DEE53-7C70-4A73-945A-6D132C988A4C}" srcOrd="1" destOrd="0" presId="urn:microsoft.com/office/officeart/2005/8/layout/hierarchy1"/>
    <dgm:cxn modelId="{E7D1AB1C-70DC-4D5E-B81D-09025B272FC0}" type="presParOf" srcId="{30407766-96CD-4B1C-8228-32D4992EED5A}" destId="{C7CDBC98-CF45-412B-9EA5-9668715BA9AF}" srcOrd="1" destOrd="0" presId="urn:microsoft.com/office/officeart/2005/8/layout/hierarchy1"/>
    <dgm:cxn modelId="{5A9FCB1D-1681-4907-9196-6C1F55EFB8E8}" type="presParOf" srcId="{C661C0DB-0C19-4198-AE1F-58BB498CAB48}" destId="{7C3A2648-4FF3-4542-9BE1-1ECB9E3759CC}" srcOrd="2" destOrd="0" presId="urn:microsoft.com/office/officeart/2005/8/layout/hierarchy1"/>
    <dgm:cxn modelId="{2709AC16-71CE-4A54-80BD-E093ACD34314}" type="presParOf" srcId="{C661C0DB-0C19-4198-AE1F-58BB498CAB48}" destId="{EC872321-0663-4F3A-AEA2-A36DD32D323E}" srcOrd="3" destOrd="0" presId="urn:microsoft.com/office/officeart/2005/8/layout/hierarchy1"/>
    <dgm:cxn modelId="{02E5E580-7500-4C05-92EE-0EF1CB14F37A}" type="presParOf" srcId="{EC872321-0663-4F3A-AEA2-A36DD32D323E}" destId="{F6BE211F-542A-4B21-B822-59E1478C58E9}" srcOrd="0" destOrd="0" presId="urn:microsoft.com/office/officeart/2005/8/layout/hierarchy1"/>
    <dgm:cxn modelId="{2FA8900F-E006-4278-B792-6C451AF30540}" type="presParOf" srcId="{F6BE211F-542A-4B21-B822-59E1478C58E9}" destId="{D6FE5025-441A-4284-80DD-776538F9F4DE}" srcOrd="0" destOrd="0" presId="urn:microsoft.com/office/officeart/2005/8/layout/hierarchy1"/>
    <dgm:cxn modelId="{9D766796-6502-424A-95E8-54AD4C908722}" type="presParOf" srcId="{F6BE211F-542A-4B21-B822-59E1478C58E9}" destId="{D9AADBFB-12F9-458A-A6AE-BD6B30D163D1}" srcOrd="1" destOrd="0" presId="urn:microsoft.com/office/officeart/2005/8/layout/hierarchy1"/>
    <dgm:cxn modelId="{10E20A76-DC8D-4D95-A93E-72CC419C5BF9}" type="presParOf" srcId="{EC872321-0663-4F3A-AEA2-A36DD32D323E}" destId="{3AF9FAEC-7A54-4B63-B147-97CE1BB67BC5}" srcOrd="1" destOrd="0" presId="urn:microsoft.com/office/officeart/2005/8/layout/hierarchy1"/>
    <dgm:cxn modelId="{4E9E0055-20FA-4B5E-ACAB-39FF4766FEF4}" type="presParOf" srcId="{C661C0DB-0C19-4198-AE1F-58BB498CAB48}" destId="{676AE204-CA15-4383-89D3-A25739CD462F}" srcOrd="4" destOrd="0" presId="urn:microsoft.com/office/officeart/2005/8/layout/hierarchy1"/>
    <dgm:cxn modelId="{2B60EE0E-39AF-49C5-A9C6-798BB1BAF1BB}" type="presParOf" srcId="{C661C0DB-0C19-4198-AE1F-58BB498CAB48}" destId="{2A22C47B-912E-44A2-A129-C50A1DE8DE06}" srcOrd="5" destOrd="0" presId="urn:microsoft.com/office/officeart/2005/8/layout/hierarchy1"/>
    <dgm:cxn modelId="{3370EDD1-9650-47C2-A685-F1A499B70630}" type="presParOf" srcId="{2A22C47B-912E-44A2-A129-C50A1DE8DE06}" destId="{46D41AD5-DC0E-4E65-8A75-299D132C048D}" srcOrd="0" destOrd="0" presId="urn:microsoft.com/office/officeart/2005/8/layout/hierarchy1"/>
    <dgm:cxn modelId="{206A9292-5C23-40E9-89AA-2D357255F827}" type="presParOf" srcId="{46D41AD5-DC0E-4E65-8A75-299D132C048D}" destId="{9FC28182-4CB7-4B94-9811-D48780469AD4}" srcOrd="0" destOrd="0" presId="urn:microsoft.com/office/officeart/2005/8/layout/hierarchy1"/>
    <dgm:cxn modelId="{2CABA2D9-C562-4738-8C78-F3389E28A9A4}" type="presParOf" srcId="{46D41AD5-DC0E-4E65-8A75-299D132C048D}" destId="{76430378-D085-4CA4-A5A9-E9AACAE0242D}" srcOrd="1" destOrd="0" presId="urn:microsoft.com/office/officeart/2005/8/layout/hierarchy1"/>
    <dgm:cxn modelId="{D2D918C8-A4E5-4C80-ABAA-6C201E793F2E}" type="presParOf" srcId="{2A22C47B-912E-44A2-A129-C50A1DE8DE06}" destId="{04496C72-E836-46DD-9430-8B9946A63B8F}" srcOrd="1" destOrd="0" presId="urn:microsoft.com/office/officeart/2005/8/layout/hierarchy1"/>
    <dgm:cxn modelId="{97233F13-1552-4BBF-ACC1-9004A07679C9}" type="presParOf" srcId="{C661C0DB-0C19-4198-AE1F-58BB498CAB48}" destId="{4160B30F-B801-41E5-B6DC-0D7DD1DF9B6F}" srcOrd="6" destOrd="0" presId="urn:microsoft.com/office/officeart/2005/8/layout/hierarchy1"/>
    <dgm:cxn modelId="{D0209B81-A7EE-415F-B46B-501C7DBE8C31}" type="presParOf" srcId="{C661C0DB-0C19-4198-AE1F-58BB498CAB48}" destId="{9DBF2BF9-5D6F-450A-BE7C-E3615D9C33F4}" srcOrd="7" destOrd="0" presId="urn:microsoft.com/office/officeart/2005/8/layout/hierarchy1"/>
    <dgm:cxn modelId="{93F9918D-3883-4FF7-ABBF-79BBA1321057}" type="presParOf" srcId="{9DBF2BF9-5D6F-450A-BE7C-E3615D9C33F4}" destId="{CFFB5C7D-1881-4051-ABFB-57394F8DE31E}" srcOrd="0" destOrd="0" presId="urn:microsoft.com/office/officeart/2005/8/layout/hierarchy1"/>
    <dgm:cxn modelId="{50F389FC-9E4B-473F-AB43-5BEBA8E7FCFE}" type="presParOf" srcId="{CFFB5C7D-1881-4051-ABFB-57394F8DE31E}" destId="{D521E650-F206-4D08-A850-B708A960EB4C}" srcOrd="0" destOrd="0" presId="urn:microsoft.com/office/officeart/2005/8/layout/hierarchy1"/>
    <dgm:cxn modelId="{2704204D-2723-436D-9B9A-C0EFC47B2925}" type="presParOf" srcId="{CFFB5C7D-1881-4051-ABFB-57394F8DE31E}" destId="{FCAB020C-A967-495C-ADC9-A571B0273BEA}" srcOrd="1" destOrd="0" presId="urn:microsoft.com/office/officeart/2005/8/layout/hierarchy1"/>
    <dgm:cxn modelId="{23C0E1FD-2B32-455C-88D9-4D5F27976E46}" type="presParOf" srcId="{9DBF2BF9-5D6F-450A-BE7C-E3615D9C33F4}" destId="{8594E488-59F6-4509-9DFD-0A23EFF9B871}" srcOrd="1" destOrd="0" presId="urn:microsoft.com/office/officeart/2005/8/layout/hierarchy1"/>
    <dgm:cxn modelId="{476764C9-D5A6-4179-979C-01475BB7D81A}" type="presParOf" srcId="{96E752D9-25D1-4595-9258-C802AC0974B6}" destId="{E813B818-4C85-49C6-B696-ACF628684CE7}" srcOrd="4" destOrd="0" presId="urn:microsoft.com/office/officeart/2005/8/layout/hierarchy1"/>
    <dgm:cxn modelId="{3DC2CCBE-883E-449F-895B-A640E739EC54}" type="presParOf" srcId="{96E752D9-25D1-4595-9258-C802AC0974B6}" destId="{B0DB9474-193D-456D-B795-2723DC0D6A96}" srcOrd="5" destOrd="0" presId="urn:microsoft.com/office/officeart/2005/8/layout/hierarchy1"/>
    <dgm:cxn modelId="{718618AE-9E95-4CA4-AADD-4E70E69A3011}" type="presParOf" srcId="{B0DB9474-193D-456D-B795-2723DC0D6A96}" destId="{5CD23ECE-94D4-4286-AF7D-3C5830DCB889}" srcOrd="0" destOrd="0" presId="urn:microsoft.com/office/officeart/2005/8/layout/hierarchy1"/>
    <dgm:cxn modelId="{1B00B0E7-D8C9-4BC1-B2FE-F41BFD985077}" type="presParOf" srcId="{5CD23ECE-94D4-4286-AF7D-3C5830DCB889}" destId="{8D3F6B02-E1D1-4DF7-BB9C-240E3E2A4FF0}" srcOrd="0" destOrd="0" presId="urn:microsoft.com/office/officeart/2005/8/layout/hierarchy1"/>
    <dgm:cxn modelId="{D9A2756B-87B9-46A5-ABB0-19D906540C90}" type="presParOf" srcId="{5CD23ECE-94D4-4286-AF7D-3C5830DCB889}" destId="{F4D64922-FD7B-4070-9109-B950D65ABB1E}" srcOrd="1" destOrd="0" presId="urn:microsoft.com/office/officeart/2005/8/layout/hierarchy1"/>
    <dgm:cxn modelId="{9DBBCED5-C72C-4691-A8B1-2EA73CABF306}" type="presParOf" srcId="{B0DB9474-193D-456D-B795-2723DC0D6A96}" destId="{AE2D0DC2-9622-405D-8C3E-E84F214DD25B}" srcOrd="1" destOrd="0" presId="urn:microsoft.com/office/officeart/2005/8/layout/hierarchy1"/>
    <dgm:cxn modelId="{7EC219A0-D250-4165-9D06-45C34DCCE632}" type="presParOf" srcId="{AE2D0DC2-9622-405D-8C3E-E84F214DD25B}" destId="{EDCE0213-2B51-4652-8337-BF1E3B20A748}" srcOrd="0" destOrd="0" presId="urn:microsoft.com/office/officeart/2005/8/layout/hierarchy1"/>
    <dgm:cxn modelId="{8960E2F4-0381-4E49-BD38-B8754E39B235}" type="presParOf" srcId="{AE2D0DC2-9622-405D-8C3E-E84F214DD25B}" destId="{6B19DCE6-41D3-4E77-9A1C-9161709FCB34}" srcOrd="1" destOrd="0" presId="urn:microsoft.com/office/officeart/2005/8/layout/hierarchy1"/>
    <dgm:cxn modelId="{308FA8C3-A406-42EB-A75D-D4480DEB54E7}" type="presParOf" srcId="{6B19DCE6-41D3-4E77-9A1C-9161709FCB34}" destId="{0D653C11-3635-4DE5-A47B-6EA99734CCEC}" srcOrd="0" destOrd="0" presId="urn:microsoft.com/office/officeart/2005/8/layout/hierarchy1"/>
    <dgm:cxn modelId="{41ECF1D7-9C57-4786-8DA2-4DC57AC9EFC1}" type="presParOf" srcId="{0D653C11-3635-4DE5-A47B-6EA99734CCEC}" destId="{69F2D166-2911-4B0A-96CF-0174E4331093}" srcOrd="0" destOrd="0" presId="urn:microsoft.com/office/officeart/2005/8/layout/hierarchy1"/>
    <dgm:cxn modelId="{337C0165-CCF5-4E90-8921-291FF762E35F}" type="presParOf" srcId="{0D653C11-3635-4DE5-A47B-6EA99734CCEC}" destId="{56EEF800-B998-497F-A30C-F9C2C28FD1C3}" srcOrd="1" destOrd="0" presId="urn:microsoft.com/office/officeart/2005/8/layout/hierarchy1"/>
    <dgm:cxn modelId="{975EE67F-8DD7-4467-AFB3-2648017091D0}" type="presParOf" srcId="{6B19DCE6-41D3-4E77-9A1C-9161709FCB34}" destId="{9C9DA4E6-076A-4DD9-8587-F78D34E9A2CE}" srcOrd="1" destOrd="0" presId="urn:microsoft.com/office/officeart/2005/8/layout/hierarchy1"/>
    <dgm:cxn modelId="{A4919143-E98D-4CD9-8986-94C0124B4E99}" type="presParOf" srcId="{AE2D0DC2-9622-405D-8C3E-E84F214DD25B}" destId="{D65FEB95-D598-40B8-8871-CAF27FEB0DD0}" srcOrd="2" destOrd="0" presId="urn:microsoft.com/office/officeart/2005/8/layout/hierarchy1"/>
    <dgm:cxn modelId="{1A61D6FE-F436-4795-85C8-221213742E66}" type="presParOf" srcId="{AE2D0DC2-9622-405D-8C3E-E84F214DD25B}" destId="{E2AE1B49-4D6A-41C5-9BF9-78FAF91B5288}" srcOrd="3" destOrd="0" presId="urn:microsoft.com/office/officeart/2005/8/layout/hierarchy1"/>
    <dgm:cxn modelId="{70244DD3-6480-44A2-B8D1-ACB47F0ED4E6}" type="presParOf" srcId="{E2AE1B49-4D6A-41C5-9BF9-78FAF91B5288}" destId="{ED149906-77E7-4635-AA25-AEB57FD09703}" srcOrd="0" destOrd="0" presId="urn:microsoft.com/office/officeart/2005/8/layout/hierarchy1"/>
    <dgm:cxn modelId="{FE1D394F-172B-43A6-AB65-9E6F4E860020}" type="presParOf" srcId="{ED149906-77E7-4635-AA25-AEB57FD09703}" destId="{075974EE-E2D0-4650-ADA0-E8FEB6B1A6F5}" srcOrd="0" destOrd="0" presId="urn:microsoft.com/office/officeart/2005/8/layout/hierarchy1"/>
    <dgm:cxn modelId="{31B4E77E-0DDC-46C1-A8DC-CA42F94A4003}" type="presParOf" srcId="{ED149906-77E7-4635-AA25-AEB57FD09703}" destId="{31BA07A3-83F8-43F6-AFA9-21AB271CE097}" srcOrd="1" destOrd="0" presId="urn:microsoft.com/office/officeart/2005/8/layout/hierarchy1"/>
    <dgm:cxn modelId="{49D9B703-B368-4FE4-AD9B-0EDFDF69EA83}" type="presParOf" srcId="{E2AE1B49-4D6A-41C5-9BF9-78FAF91B5288}" destId="{0F2F5BBB-4E01-4119-8244-E99BC4ECF898}" srcOrd="1" destOrd="0" presId="urn:microsoft.com/office/officeart/2005/8/layout/hierarchy1"/>
    <dgm:cxn modelId="{8AF20BC9-189F-4C51-B37C-36863A4EFF1A}" type="presParOf" srcId="{96E752D9-25D1-4595-9258-C802AC0974B6}" destId="{F232686D-7185-4DC0-927D-9F709F842FE1}" srcOrd="6" destOrd="0" presId="urn:microsoft.com/office/officeart/2005/8/layout/hierarchy1"/>
    <dgm:cxn modelId="{4F375388-192A-4B0B-BCB8-61AE357C8A8F}" type="presParOf" srcId="{96E752D9-25D1-4595-9258-C802AC0974B6}" destId="{543A791B-FAF9-4D36-AE17-A13D103B67C3}" srcOrd="7" destOrd="0" presId="urn:microsoft.com/office/officeart/2005/8/layout/hierarchy1"/>
    <dgm:cxn modelId="{C6509D5E-45D5-4743-947D-FFF498FDE236}" type="presParOf" srcId="{543A791B-FAF9-4D36-AE17-A13D103B67C3}" destId="{CDF28863-59D7-46A6-AD79-67BF13A84245}" srcOrd="0" destOrd="0" presId="urn:microsoft.com/office/officeart/2005/8/layout/hierarchy1"/>
    <dgm:cxn modelId="{F7F5B48D-21EC-4B87-8E0B-E9A9A892C7BA}" type="presParOf" srcId="{CDF28863-59D7-46A6-AD79-67BF13A84245}" destId="{F858228E-FA72-4901-AA16-A1CB702AF892}" srcOrd="0" destOrd="0" presId="urn:microsoft.com/office/officeart/2005/8/layout/hierarchy1"/>
    <dgm:cxn modelId="{4CB3C0D7-33D6-433A-939B-39A578EE25C2}" type="presParOf" srcId="{CDF28863-59D7-46A6-AD79-67BF13A84245}" destId="{E4CF5EAB-7774-4AB1-87DE-4E9FC068983E}" srcOrd="1" destOrd="0" presId="urn:microsoft.com/office/officeart/2005/8/layout/hierarchy1"/>
    <dgm:cxn modelId="{26990BD4-27E4-4E88-8D0F-51FABBEA9E96}" type="presParOf" srcId="{543A791B-FAF9-4D36-AE17-A13D103B67C3}" destId="{3B6E4C5E-4B53-41EC-8A02-958308E14F8E}" srcOrd="1" destOrd="0" presId="urn:microsoft.com/office/officeart/2005/8/layout/hierarchy1"/>
    <dgm:cxn modelId="{89260CF9-8DD4-4F81-8629-5D03B85118FC}" type="presParOf" srcId="{3B6E4C5E-4B53-41EC-8A02-958308E14F8E}" destId="{77F7DD29-315E-4C81-88E5-07A82824E016}" srcOrd="0" destOrd="0" presId="urn:microsoft.com/office/officeart/2005/8/layout/hierarchy1"/>
    <dgm:cxn modelId="{E87D385B-F619-4FE2-BBE9-2C5859F00DDA}" type="presParOf" srcId="{3B6E4C5E-4B53-41EC-8A02-958308E14F8E}" destId="{32053EB3-B0A2-419B-B46A-2E74061B3502}" srcOrd="1" destOrd="0" presId="urn:microsoft.com/office/officeart/2005/8/layout/hierarchy1"/>
    <dgm:cxn modelId="{2583DD48-C3F6-47B5-85F1-1ABD3429479B}" type="presParOf" srcId="{32053EB3-B0A2-419B-B46A-2E74061B3502}" destId="{997B3D7C-CF5C-4EF4-919C-8E9FF084AF7F}" srcOrd="0" destOrd="0" presId="urn:microsoft.com/office/officeart/2005/8/layout/hierarchy1"/>
    <dgm:cxn modelId="{22A7623A-0591-4FD4-A90C-A82022F9990E}" type="presParOf" srcId="{997B3D7C-CF5C-4EF4-919C-8E9FF084AF7F}" destId="{813DFDD9-F219-42F2-9F54-04C132CBC318}" srcOrd="0" destOrd="0" presId="urn:microsoft.com/office/officeart/2005/8/layout/hierarchy1"/>
    <dgm:cxn modelId="{43A69D9E-1720-4977-B6AF-6C4AFC569DB9}" type="presParOf" srcId="{997B3D7C-CF5C-4EF4-919C-8E9FF084AF7F}" destId="{71F10613-881F-4550-9433-5C3D45896D28}" srcOrd="1" destOrd="0" presId="urn:microsoft.com/office/officeart/2005/8/layout/hierarchy1"/>
    <dgm:cxn modelId="{17135B81-035E-4F85-AE8D-A7B8FF1F3C68}" type="presParOf" srcId="{32053EB3-B0A2-419B-B46A-2E74061B3502}" destId="{44F2C52F-F2A5-4AF0-A215-FB4C5BC6CB47}" srcOrd="1" destOrd="0" presId="urn:microsoft.com/office/officeart/2005/8/layout/hierarchy1"/>
    <dgm:cxn modelId="{EE702F84-1FA5-4A66-9EC6-7D0A8329C7C7}" type="presParOf" srcId="{3B6E4C5E-4B53-41EC-8A02-958308E14F8E}" destId="{3D7B9A12-BA7C-456B-9729-DBE6230EB52A}" srcOrd="2" destOrd="0" presId="urn:microsoft.com/office/officeart/2005/8/layout/hierarchy1"/>
    <dgm:cxn modelId="{A49AE5FD-96F6-4E4E-8A72-B22FD3870D71}" type="presParOf" srcId="{3B6E4C5E-4B53-41EC-8A02-958308E14F8E}" destId="{D02F6344-BA2C-4A76-9247-F63EBC4C1BAB}" srcOrd="3" destOrd="0" presId="urn:microsoft.com/office/officeart/2005/8/layout/hierarchy1"/>
    <dgm:cxn modelId="{7AAB58B6-220D-44C5-A0F5-17FF00313B8F}" type="presParOf" srcId="{D02F6344-BA2C-4A76-9247-F63EBC4C1BAB}" destId="{19E0F9E5-AD06-432B-B2D6-E9813333C8A8}" srcOrd="0" destOrd="0" presId="urn:microsoft.com/office/officeart/2005/8/layout/hierarchy1"/>
    <dgm:cxn modelId="{032A9F27-6EF6-47B1-9A81-2834A0E7FD3E}" type="presParOf" srcId="{19E0F9E5-AD06-432B-B2D6-E9813333C8A8}" destId="{54F5BC50-EBC7-4C4B-A3D4-0EB41E07BDBE}" srcOrd="0" destOrd="0" presId="urn:microsoft.com/office/officeart/2005/8/layout/hierarchy1"/>
    <dgm:cxn modelId="{754A8680-626A-41B2-A213-A78BB5E79F39}" type="presParOf" srcId="{19E0F9E5-AD06-432B-B2D6-E9813333C8A8}" destId="{6D9D1A72-EB61-4193-AB48-3098387601D4}" srcOrd="1" destOrd="0" presId="urn:microsoft.com/office/officeart/2005/8/layout/hierarchy1"/>
    <dgm:cxn modelId="{9F0DDA53-236E-4607-AC56-3823D593A541}" type="presParOf" srcId="{D02F6344-BA2C-4A76-9247-F63EBC4C1BAB}" destId="{5A9CBFE2-F0AE-48AD-8F25-49CE97BBD14B}" srcOrd="1" destOrd="0" presId="urn:microsoft.com/office/officeart/2005/8/layout/hierarchy1"/>
    <dgm:cxn modelId="{4FCDE49C-E8E8-4666-8317-F2638F52AF41}" type="presParOf" srcId="{3B6E4C5E-4B53-41EC-8A02-958308E14F8E}" destId="{0E9FC175-E507-4815-8690-53813BA310AE}" srcOrd="4" destOrd="0" presId="urn:microsoft.com/office/officeart/2005/8/layout/hierarchy1"/>
    <dgm:cxn modelId="{4D9FD58D-8A42-4D3B-8B70-0C1F937F1152}" type="presParOf" srcId="{3B6E4C5E-4B53-41EC-8A02-958308E14F8E}" destId="{E417EEB2-BB1B-419A-85EB-EB3CF1867902}" srcOrd="5" destOrd="0" presId="urn:microsoft.com/office/officeart/2005/8/layout/hierarchy1"/>
    <dgm:cxn modelId="{7417260B-0708-49E1-B14A-2F85E7B5B814}" type="presParOf" srcId="{E417EEB2-BB1B-419A-85EB-EB3CF1867902}" destId="{00AFBC3B-B0DA-45CC-8CF7-82F2533ED2DD}" srcOrd="0" destOrd="0" presId="urn:microsoft.com/office/officeart/2005/8/layout/hierarchy1"/>
    <dgm:cxn modelId="{5D3C3B45-1E49-4A5D-B9F1-DCEE96D5B39E}" type="presParOf" srcId="{00AFBC3B-B0DA-45CC-8CF7-82F2533ED2DD}" destId="{257C4FD3-38A9-4956-AD0B-E4479FE8411A}" srcOrd="0" destOrd="0" presId="urn:microsoft.com/office/officeart/2005/8/layout/hierarchy1"/>
    <dgm:cxn modelId="{03435AE3-963A-4BD9-9B79-62E04806CB92}" type="presParOf" srcId="{00AFBC3B-B0DA-45CC-8CF7-82F2533ED2DD}" destId="{70D20E91-BE49-4D0E-A38C-463515976762}" srcOrd="1" destOrd="0" presId="urn:microsoft.com/office/officeart/2005/8/layout/hierarchy1"/>
    <dgm:cxn modelId="{30F50705-C9B3-4DE2-AF27-ABBAAEE82E73}" type="presParOf" srcId="{E417EEB2-BB1B-419A-85EB-EB3CF1867902}" destId="{F0D0BD33-DCAD-4994-8AE0-B126E6FC2D9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6D86CD-5FA4-40D9-B3AD-63BBC5822215}" type="doc">
      <dgm:prSet loTypeId="urn:microsoft.com/office/officeart/2005/8/layout/hList7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rtl="1"/>
          <a:endParaRPr lang="fa-IR"/>
        </a:p>
      </dgm:t>
    </dgm:pt>
    <dgm:pt modelId="{166993F9-41EB-49B3-BB14-9A1B33953F61}">
      <dgm:prSet phldrT="[Text]"/>
      <dgm:spPr>
        <a:xfrm>
          <a:off x="102" y="0"/>
          <a:ext cx="1369874" cy="3991992"/>
        </a:xfrm>
      </dgm:spPr>
      <dgm:t>
        <a:bodyPr/>
        <a:lstStyle/>
        <a:p>
          <a:pPr rtl="1"/>
          <a:r>
            <a:rPr lang="fa-IR" sz="1400" dirty="0" smtClean="0">
              <a:latin typeface="Arial"/>
              <a:ea typeface="+mn-ea"/>
              <a:cs typeface="B Nazanin" panose="00000400000000000000" pitchFamily="2" charset="-78"/>
            </a:rPr>
            <a:t>معاملات نقد</a:t>
          </a:r>
          <a:br>
            <a:rPr lang="fa-IR" sz="1400" dirty="0" smtClean="0">
              <a:latin typeface="Arial"/>
              <a:ea typeface="+mn-ea"/>
              <a:cs typeface="B Nazanin" panose="00000400000000000000" pitchFamily="2" charset="-78"/>
            </a:rPr>
          </a:br>
          <a:r>
            <a:rPr lang="fa-IR" sz="1400" dirty="0" smtClean="0">
              <a:latin typeface="Arial"/>
              <a:ea typeface="+mn-ea"/>
              <a:cs typeface="B Nazanin" panose="00000400000000000000" pitchFamily="2" charset="-78"/>
            </a:rPr>
            <a:t>معاملات نسیه</a:t>
          </a:r>
          <a:br>
            <a:rPr lang="fa-IR" sz="1400" dirty="0" smtClean="0">
              <a:latin typeface="Arial"/>
              <a:ea typeface="+mn-ea"/>
              <a:cs typeface="B Nazanin" panose="00000400000000000000" pitchFamily="2" charset="-78"/>
            </a:rPr>
          </a:br>
          <a:r>
            <a:rPr lang="fa-IR" sz="1400" dirty="0" smtClean="0">
              <a:latin typeface="Arial"/>
              <a:ea typeface="+mn-ea"/>
              <a:cs typeface="B Nazanin" panose="00000400000000000000" pitchFamily="2" charset="-78"/>
            </a:rPr>
            <a:t>معاملات سلف </a:t>
          </a:r>
          <a:endParaRPr lang="fa-IR" sz="1400" dirty="0">
            <a:latin typeface="Arial"/>
            <a:ea typeface="+mn-ea"/>
            <a:cs typeface="B Nazanin" panose="00000400000000000000" pitchFamily="2" charset="-78"/>
          </a:endParaRPr>
        </a:p>
      </dgm:t>
    </dgm:pt>
    <dgm:pt modelId="{5BFC89EE-15BE-4283-983A-B6D7BDF00706}" type="parTrans" cxnId="{6DBB0251-D4F6-4E27-B160-EE3C4DB38BD1}">
      <dgm:prSet/>
      <dgm:spPr/>
      <dgm:t>
        <a:bodyPr/>
        <a:lstStyle/>
        <a:p>
          <a:pPr rtl="1"/>
          <a:endParaRPr lang="fa-IR">
            <a:solidFill>
              <a:srgbClr val="080808"/>
            </a:solidFill>
            <a:cs typeface="B Nazanin" panose="00000400000000000000" pitchFamily="2" charset="-78"/>
          </a:endParaRPr>
        </a:p>
      </dgm:t>
    </dgm:pt>
    <dgm:pt modelId="{BA96970D-0AE7-4E7F-A710-1C4804A18717}" type="sibTrans" cxnId="{6DBB0251-D4F6-4E27-B160-EE3C4DB38BD1}">
      <dgm:prSet/>
      <dgm:spPr/>
      <dgm:t>
        <a:bodyPr/>
        <a:lstStyle/>
        <a:p>
          <a:pPr rtl="1"/>
          <a:endParaRPr lang="fa-IR">
            <a:solidFill>
              <a:srgbClr val="080808"/>
            </a:solidFill>
            <a:cs typeface="B Nazanin" panose="00000400000000000000" pitchFamily="2" charset="-78"/>
          </a:endParaRPr>
        </a:p>
      </dgm:t>
    </dgm:pt>
    <dgm:pt modelId="{6309F616-79CE-4041-A4DA-3DBAA45976EA}">
      <dgm:prSet phldrT="[Text]"/>
      <dgm:spPr>
        <a:xfrm>
          <a:off x="4233016" y="0"/>
          <a:ext cx="1369874" cy="3991992"/>
        </a:xfrm>
      </dgm:spPr>
      <dgm:t>
        <a:bodyPr/>
        <a:lstStyle/>
        <a:p>
          <a:pPr rtl="1"/>
          <a:r>
            <a:rPr lang="fa-IR" dirty="0" smtClean="0">
              <a:latin typeface="Arial"/>
              <a:ea typeface="+mn-ea"/>
              <a:cs typeface="B Nazanin" panose="00000400000000000000" pitchFamily="2" charset="-78"/>
            </a:rPr>
            <a:t>قراردادهای آتی و</a:t>
          </a:r>
          <a:br>
            <a:rPr lang="fa-IR" dirty="0" smtClean="0">
              <a:latin typeface="Arial"/>
              <a:ea typeface="+mn-ea"/>
              <a:cs typeface="B Nazanin" panose="00000400000000000000" pitchFamily="2" charset="-78"/>
            </a:rPr>
          </a:br>
          <a:r>
            <a:rPr lang="fa-IR" dirty="0" smtClean="0">
              <a:latin typeface="Arial"/>
              <a:ea typeface="+mn-ea"/>
              <a:cs typeface="B Nazanin" panose="00000400000000000000" pitchFamily="2" charset="-78"/>
            </a:rPr>
            <a:t>اختیار معاملات</a:t>
          </a:r>
          <a:endParaRPr lang="fa-IR" dirty="0">
            <a:latin typeface="Arial"/>
            <a:ea typeface="+mn-ea"/>
            <a:cs typeface="B Nazanin" panose="00000400000000000000" pitchFamily="2" charset="-78"/>
          </a:endParaRPr>
        </a:p>
      </dgm:t>
    </dgm:pt>
    <dgm:pt modelId="{4A31F28D-A163-45E2-B6C1-4B675CA788D2}" type="parTrans" cxnId="{012DDC1E-E93C-4B3E-8F3D-88402313B443}">
      <dgm:prSet/>
      <dgm:spPr/>
      <dgm:t>
        <a:bodyPr/>
        <a:lstStyle/>
        <a:p>
          <a:pPr rtl="1"/>
          <a:endParaRPr lang="fa-IR">
            <a:solidFill>
              <a:srgbClr val="080808"/>
            </a:solidFill>
            <a:cs typeface="B Nazanin" panose="00000400000000000000" pitchFamily="2" charset="-78"/>
          </a:endParaRPr>
        </a:p>
      </dgm:t>
    </dgm:pt>
    <dgm:pt modelId="{489494CE-B136-431C-A0A1-98CAF5B532CF}" type="sibTrans" cxnId="{012DDC1E-E93C-4B3E-8F3D-88402313B443}">
      <dgm:prSet/>
      <dgm:spPr/>
      <dgm:t>
        <a:bodyPr/>
        <a:lstStyle/>
        <a:p>
          <a:pPr rtl="1"/>
          <a:endParaRPr lang="fa-IR">
            <a:solidFill>
              <a:srgbClr val="080808"/>
            </a:solidFill>
            <a:cs typeface="B Nazanin" panose="00000400000000000000" pitchFamily="2" charset="-78"/>
          </a:endParaRPr>
        </a:p>
      </dgm:t>
    </dgm:pt>
    <dgm:pt modelId="{0372D7CB-89A5-4D26-AD23-AA1ECEB5B85F}">
      <dgm:prSet phldrT="[Text]"/>
      <dgm:spPr>
        <a:xfrm>
          <a:off x="5643987" y="0"/>
          <a:ext cx="1369874" cy="3991992"/>
        </a:xfrm>
      </dgm:spPr>
      <dgm:t>
        <a:bodyPr/>
        <a:lstStyle/>
        <a:p>
          <a:pPr rtl="1"/>
          <a:r>
            <a:rPr lang="fa-IR" smtClean="0">
              <a:latin typeface="Arial"/>
              <a:ea typeface="+mn-ea"/>
              <a:cs typeface="B Nazanin" panose="00000400000000000000" pitchFamily="2" charset="-78"/>
            </a:rPr>
            <a:t>گواهی سپرده کالایی</a:t>
          </a:r>
          <a:endParaRPr lang="fa-IR" dirty="0">
            <a:latin typeface="Arial"/>
            <a:ea typeface="+mn-ea"/>
            <a:cs typeface="B Nazanin" panose="00000400000000000000" pitchFamily="2" charset="-78"/>
          </a:endParaRPr>
        </a:p>
      </dgm:t>
    </dgm:pt>
    <dgm:pt modelId="{D1D8B372-E3B4-48D2-BA4F-4BEDA9570B06}" type="parTrans" cxnId="{B88AC57D-E66F-48DF-BED7-9F445E4AD8FC}">
      <dgm:prSet/>
      <dgm:spPr/>
      <dgm:t>
        <a:bodyPr/>
        <a:lstStyle/>
        <a:p>
          <a:pPr rtl="1"/>
          <a:endParaRPr lang="fa-IR">
            <a:solidFill>
              <a:srgbClr val="080808"/>
            </a:solidFill>
            <a:cs typeface="B Nazanin" panose="00000400000000000000" pitchFamily="2" charset="-78"/>
          </a:endParaRPr>
        </a:p>
      </dgm:t>
    </dgm:pt>
    <dgm:pt modelId="{C2296A58-0775-4F84-89C0-9A33B0B07A63}" type="sibTrans" cxnId="{B88AC57D-E66F-48DF-BED7-9F445E4AD8FC}">
      <dgm:prSet/>
      <dgm:spPr/>
      <dgm:t>
        <a:bodyPr/>
        <a:lstStyle/>
        <a:p>
          <a:pPr rtl="1"/>
          <a:endParaRPr lang="fa-IR">
            <a:solidFill>
              <a:srgbClr val="080808"/>
            </a:solidFill>
            <a:cs typeface="B Nazanin" panose="00000400000000000000" pitchFamily="2" charset="-78"/>
          </a:endParaRPr>
        </a:p>
      </dgm:t>
    </dgm:pt>
    <dgm:pt modelId="{E9F5CA61-705A-4788-B619-BDAECC1B14E3}">
      <dgm:prSet phldrT="[Text]"/>
      <dgm:spPr>
        <a:xfrm>
          <a:off x="7054958" y="0"/>
          <a:ext cx="1369874" cy="3991992"/>
        </a:xfrm>
      </dgm:spPr>
      <dgm:t>
        <a:bodyPr/>
        <a:lstStyle/>
        <a:p>
          <a:pPr rtl="1"/>
          <a:r>
            <a:rPr lang="fa-IR" smtClean="0">
              <a:latin typeface="Arial"/>
              <a:ea typeface="+mn-ea"/>
              <a:cs typeface="B Nazanin" panose="00000400000000000000" pitchFamily="2" charset="-78"/>
            </a:rPr>
            <a:t>صندوق کالایی</a:t>
          </a:r>
          <a:endParaRPr lang="fa-IR" dirty="0">
            <a:latin typeface="Arial"/>
            <a:ea typeface="+mn-ea"/>
            <a:cs typeface="B Nazanin" panose="00000400000000000000" pitchFamily="2" charset="-78"/>
          </a:endParaRPr>
        </a:p>
      </dgm:t>
    </dgm:pt>
    <dgm:pt modelId="{0CF23C39-EA58-42E4-B1C9-D50C297F5AC4}" type="parTrans" cxnId="{3A59226E-F21F-41A7-817F-4FC4F807DD24}">
      <dgm:prSet/>
      <dgm:spPr/>
      <dgm:t>
        <a:bodyPr/>
        <a:lstStyle/>
        <a:p>
          <a:pPr rtl="1"/>
          <a:endParaRPr lang="fa-IR">
            <a:solidFill>
              <a:srgbClr val="080808"/>
            </a:solidFill>
            <a:cs typeface="B Nazanin" panose="00000400000000000000" pitchFamily="2" charset="-78"/>
          </a:endParaRPr>
        </a:p>
      </dgm:t>
    </dgm:pt>
    <dgm:pt modelId="{379D7181-0DC7-4679-98D9-5AC6C9D525F4}" type="sibTrans" cxnId="{3A59226E-F21F-41A7-817F-4FC4F807DD24}">
      <dgm:prSet/>
      <dgm:spPr/>
      <dgm:t>
        <a:bodyPr/>
        <a:lstStyle/>
        <a:p>
          <a:pPr rtl="1"/>
          <a:endParaRPr lang="fa-IR">
            <a:solidFill>
              <a:srgbClr val="080808"/>
            </a:solidFill>
            <a:cs typeface="B Nazanin" panose="00000400000000000000" pitchFamily="2" charset="-78"/>
          </a:endParaRPr>
        </a:p>
      </dgm:t>
    </dgm:pt>
    <dgm:pt modelId="{A50617FC-70BC-4F73-BC3C-273A2C9A5AE0}">
      <dgm:prSet phldrT="[Text]"/>
      <dgm:spPr>
        <a:xfrm>
          <a:off x="7054958" y="0"/>
          <a:ext cx="1369874" cy="3991992"/>
        </a:xfrm>
      </dgm:spPr>
      <dgm:t>
        <a:bodyPr/>
        <a:lstStyle/>
        <a:p>
          <a:pPr rtl="1"/>
          <a:r>
            <a:rPr lang="fa-IR" dirty="0" smtClean="0">
              <a:latin typeface="Arial"/>
              <a:ea typeface="+mn-ea"/>
              <a:cs typeface="B Nazanin" panose="00000400000000000000" pitchFamily="2" charset="-78"/>
            </a:rPr>
            <a:t>کشف پریمیوم</a:t>
          </a:r>
          <a:br>
            <a:rPr lang="fa-IR" dirty="0" smtClean="0">
              <a:latin typeface="Arial"/>
              <a:ea typeface="+mn-ea"/>
              <a:cs typeface="B Nazanin" panose="00000400000000000000" pitchFamily="2" charset="-78"/>
            </a:rPr>
          </a:br>
          <a:r>
            <a:rPr lang="fa-IR" dirty="0" smtClean="0">
              <a:latin typeface="Arial"/>
              <a:ea typeface="+mn-ea"/>
              <a:cs typeface="B Nazanin" panose="00000400000000000000" pitchFamily="2" charset="-78"/>
            </a:rPr>
            <a:t>و</a:t>
          </a:r>
          <a:br>
            <a:rPr lang="fa-IR" dirty="0" smtClean="0">
              <a:latin typeface="Arial"/>
              <a:ea typeface="+mn-ea"/>
              <a:cs typeface="B Nazanin" panose="00000400000000000000" pitchFamily="2" charset="-78"/>
            </a:rPr>
          </a:br>
          <a:r>
            <a:rPr lang="fa-IR" dirty="0" smtClean="0">
              <a:latin typeface="Arial"/>
              <a:ea typeface="+mn-ea"/>
              <a:cs typeface="B Nazanin" panose="00000400000000000000" pitchFamily="2" charset="-78"/>
            </a:rPr>
            <a:t>پیمان‌های آتی</a:t>
          </a:r>
          <a:endParaRPr lang="fa-IR" dirty="0">
            <a:latin typeface="Arial"/>
            <a:ea typeface="+mn-ea"/>
            <a:cs typeface="B Nazanin" panose="00000400000000000000" pitchFamily="2" charset="-78"/>
          </a:endParaRPr>
        </a:p>
      </dgm:t>
    </dgm:pt>
    <dgm:pt modelId="{063AF3DC-88CC-4F0C-BDF6-DA86B8FD0907}" type="parTrans" cxnId="{AAFA0580-4FD3-46DD-9620-864ED8FC0461}">
      <dgm:prSet/>
      <dgm:spPr/>
      <dgm:t>
        <a:bodyPr/>
        <a:lstStyle/>
        <a:p>
          <a:pPr rtl="1"/>
          <a:endParaRPr lang="fa-IR">
            <a:solidFill>
              <a:srgbClr val="080808"/>
            </a:solidFill>
            <a:cs typeface="B Nazanin" panose="00000400000000000000" pitchFamily="2" charset="-78"/>
          </a:endParaRPr>
        </a:p>
      </dgm:t>
    </dgm:pt>
    <dgm:pt modelId="{8BB0B1D3-C311-4A24-8455-2D0F30C5A6F4}" type="sibTrans" cxnId="{AAFA0580-4FD3-46DD-9620-864ED8FC0461}">
      <dgm:prSet/>
      <dgm:spPr/>
      <dgm:t>
        <a:bodyPr/>
        <a:lstStyle/>
        <a:p>
          <a:pPr rtl="1"/>
          <a:endParaRPr lang="fa-IR">
            <a:solidFill>
              <a:srgbClr val="080808"/>
            </a:solidFill>
            <a:cs typeface="B Nazanin" panose="00000400000000000000" pitchFamily="2" charset="-78"/>
          </a:endParaRPr>
        </a:p>
      </dgm:t>
    </dgm:pt>
    <dgm:pt modelId="{5A5AE516-1711-4983-A312-4CAA04ADAA3D}">
      <dgm:prSet phldrT="[Text]"/>
      <dgm:spPr>
        <a:xfrm>
          <a:off x="7054958" y="0"/>
          <a:ext cx="1369874" cy="3991992"/>
        </a:xfrm>
      </dgm:spPr>
      <dgm:t>
        <a:bodyPr/>
        <a:lstStyle/>
        <a:p>
          <a:pPr rtl="1"/>
          <a:r>
            <a:rPr lang="fa-IR" dirty="0" smtClean="0">
              <a:latin typeface="Arial"/>
              <a:ea typeface="+mn-ea"/>
              <a:cs typeface="B Nazanin" panose="00000400000000000000" pitchFamily="2" charset="-78"/>
            </a:rPr>
            <a:t>قراردادهای سلف موازی استاندارد و</a:t>
          </a:r>
          <a:br>
            <a:rPr lang="fa-IR" dirty="0" smtClean="0">
              <a:latin typeface="Arial"/>
              <a:ea typeface="+mn-ea"/>
              <a:cs typeface="B Nazanin" panose="00000400000000000000" pitchFamily="2" charset="-78"/>
            </a:rPr>
          </a:br>
          <a:r>
            <a:rPr lang="fa-IR" dirty="0" smtClean="0">
              <a:latin typeface="Arial"/>
              <a:ea typeface="+mn-ea"/>
              <a:cs typeface="B Nazanin" panose="00000400000000000000" pitchFamily="2" charset="-78"/>
            </a:rPr>
            <a:t>اوراق خرید دین</a:t>
          </a:r>
          <a:endParaRPr lang="fa-IR" dirty="0">
            <a:latin typeface="Arial"/>
            <a:ea typeface="+mn-ea"/>
            <a:cs typeface="B Nazanin" panose="00000400000000000000" pitchFamily="2" charset="-78"/>
          </a:endParaRPr>
        </a:p>
      </dgm:t>
    </dgm:pt>
    <dgm:pt modelId="{962A6E2E-E57D-4D95-B225-424AB2FDC662}" type="parTrans" cxnId="{75417971-3B97-46A2-9178-6AB9F858C80A}">
      <dgm:prSet/>
      <dgm:spPr/>
      <dgm:t>
        <a:bodyPr/>
        <a:lstStyle/>
        <a:p>
          <a:pPr rtl="1"/>
          <a:endParaRPr lang="fa-IR">
            <a:solidFill>
              <a:srgbClr val="080808"/>
            </a:solidFill>
            <a:cs typeface="B Nazanin" panose="00000400000000000000" pitchFamily="2" charset="-78"/>
          </a:endParaRPr>
        </a:p>
      </dgm:t>
    </dgm:pt>
    <dgm:pt modelId="{407FBB47-9002-4FB0-BF02-4078A0086451}" type="sibTrans" cxnId="{75417971-3B97-46A2-9178-6AB9F858C80A}">
      <dgm:prSet/>
      <dgm:spPr/>
      <dgm:t>
        <a:bodyPr/>
        <a:lstStyle/>
        <a:p>
          <a:pPr rtl="1"/>
          <a:endParaRPr lang="fa-IR">
            <a:solidFill>
              <a:srgbClr val="080808"/>
            </a:solidFill>
            <a:cs typeface="B Nazanin" panose="00000400000000000000" pitchFamily="2" charset="-78"/>
          </a:endParaRPr>
        </a:p>
      </dgm:t>
    </dgm:pt>
    <dgm:pt modelId="{EB51B0C7-8BB4-4F5E-BF96-9ECAC600881C}" type="pres">
      <dgm:prSet presAssocID="{5F6D86CD-5FA4-40D9-B3AD-63BBC582221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B6B5F144-294A-409D-A83C-908B45C5388E}" type="pres">
      <dgm:prSet presAssocID="{5F6D86CD-5FA4-40D9-B3AD-63BBC5822215}" presName="fgShape" presStyleLbl="fgShp" presStyleIdx="0" presStyleCnt="1" custScaleX="97365" custScaleY="162325" custLinFactNeighborX="-960" custLinFactNeighborY="-10163"/>
      <dgm:spPr>
        <a:xfrm>
          <a:off x="336997" y="3006992"/>
          <a:ext cx="7750941" cy="972000"/>
        </a:xfrm>
        <a:prstGeom prst="leftRightArrow">
          <a:avLst/>
        </a:prstGeom>
      </dgm:spPr>
      <dgm:t>
        <a:bodyPr/>
        <a:lstStyle/>
        <a:p>
          <a:pPr rtl="1"/>
          <a:endParaRPr lang="fa-IR"/>
        </a:p>
      </dgm:t>
    </dgm:pt>
    <dgm:pt modelId="{8383D371-171D-4984-9CFA-22EF9CD5DDC9}" type="pres">
      <dgm:prSet presAssocID="{5F6D86CD-5FA4-40D9-B3AD-63BBC5822215}" presName="linComp" presStyleCnt="0"/>
      <dgm:spPr/>
      <dgm:t>
        <a:bodyPr/>
        <a:lstStyle/>
        <a:p>
          <a:endParaRPr lang="en-US"/>
        </a:p>
      </dgm:t>
    </dgm:pt>
    <dgm:pt modelId="{856A6061-0024-4DA3-8FBB-29BCA5A03591}" type="pres">
      <dgm:prSet presAssocID="{166993F9-41EB-49B3-BB14-9A1B33953F61}" presName="compNode" presStyleCnt="0"/>
      <dgm:spPr/>
      <dgm:t>
        <a:bodyPr/>
        <a:lstStyle/>
        <a:p>
          <a:endParaRPr lang="en-US"/>
        </a:p>
      </dgm:t>
    </dgm:pt>
    <dgm:pt modelId="{2A4F910D-0D2C-4FD1-9926-40C32A368D0E}" type="pres">
      <dgm:prSet presAssocID="{166993F9-41EB-49B3-BB14-9A1B33953F61}" presName="bkgdShape" presStyleLbl="node1" presStyleIdx="0" presStyleCnt="6"/>
      <dgm:spPr>
        <a:prstGeom prst="roundRect">
          <a:avLst>
            <a:gd name="adj" fmla="val 10000"/>
          </a:avLst>
        </a:prstGeom>
      </dgm:spPr>
      <dgm:t>
        <a:bodyPr/>
        <a:lstStyle/>
        <a:p>
          <a:pPr rtl="1"/>
          <a:endParaRPr lang="fa-IR"/>
        </a:p>
      </dgm:t>
    </dgm:pt>
    <dgm:pt modelId="{2521A3C2-C566-4DFA-8F2C-20C08C6A0D60}" type="pres">
      <dgm:prSet presAssocID="{166993F9-41EB-49B3-BB14-9A1B33953F61}" presName="nodeTx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E32439B-16DE-459A-9A5F-EE03C5836480}" type="pres">
      <dgm:prSet presAssocID="{166993F9-41EB-49B3-BB14-9A1B33953F61}" presName="invisiNode" presStyleLbl="node1" presStyleIdx="0" presStyleCnt="6"/>
      <dgm:spPr/>
      <dgm:t>
        <a:bodyPr/>
        <a:lstStyle/>
        <a:p>
          <a:endParaRPr lang="en-US"/>
        </a:p>
      </dgm:t>
    </dgm:pt>
    <dgm:pt modelId="{C3B08153-FAAB-4FF0-B44E-2486F0F59C08}" type="pres">
      <dgm:prSet presAssocID="{166993F9-41EB-49B3-BB14-9A1B33953F61}" presName="imagNode" presStyleLbl="fgImgPlace1" presStyleIdx="0" presStyleCnt="6"/>
      <dgm:spPr>
        <a:xfrm>
          <a:off x="41199" y="239519"/>
          <a:ext cx="1287682" cy="132933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1"/>
          <a:endParaRPr lang="fa-IR"/>
        </a:p>
      </dgm:t>
    </dgm:pt>
    <dgm:pt modelId="{9A03DD5A-01BD-4088-89F3-DB5A27EF4685}" type="pres">
      <dgm:prSet presAssocID="{BA96970D-0AE7-4E7F-A710-1C4804A18717}" presName="sibTrans" presStyleLbl="sibTrans2D1" presStyleIdx="0" presStyleCnt="0"/>
      <dgm:spPr/>
      <dgm:t>
        <a:bodyPr/>
        <a:lstStyle/>
        <a:p>
          <a:pPr rtl="1"/>
          <a:endParaRPr lang="fa-IR"/>
        </a:p>
      </dgm:t>
    </dgm:pt>
    <dgm:pt modelId="{3E34BEF3-4402-499E-BF6D-71DE5A867EF7}" type="pres">
      <dgm:prSet presAssocID="{6309F616-79CE-4041-A4DA-3DBAA45976EA}" presName="compNode" presStyleCnt="0"/>
      <dgm:spPr/>
      <dgm:t>
        <a:bodyPr/>
        <a:lstStyle/>
        <a:p>
          <a:endParaRPr lang="en-US"/>
        </a:p>
      </dgm:t>
    </dgm:pt>
    <dgm:pt modelId="{D4A4A5C6-E9C4-40A7-AADF-1E8C8122DEB1}" type="pres">
      <dgm:prSet presAssocID="{6309F616-79CE-4041-A4DA-3DBAA45976EA}" presName="bkgdShape" presStyleLbl="node1" presStyleIdx="1" presStyleCnt="6"/>
      <dgm:spPr>
        <a:prstGeom prst="roundRect">
          <a:avLst>
            <a:gd name="adj" fmla="val 10000"/>
          </a:avLst>
        </a:prstGeom>
      </dgm:spPr>
      <dgm:t>
        <a:bodyPr/>
        <a:lstStyle/>
        <a:p>
          <a:pPr rtl="1"/>
          <a:endParaRPr lang="fa-IR"/>
        </a:p>
      </dgm:t>
    </dgm:pt>
    <dgm:pt modelId="{D8B662A0-B8CC-4D47-96F2-F125AFB475AF}" type="pres">
      <dgm:prSet presAssocID="{6309F616-79CE-4041-A4DA-3DBAA45976EA}" presName="nodeTx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A66CF313-1DD6-4151-A831-E44BCFA257A8}" type="pres">
      <dgm:prSet presAssocID="{6309F616-79CE-4041-A4DA-3DBAA45976EA}" presName="invisiNode" presStyleLbl="node1" presStyleIdx="1" presStyleCnt="6"/>
      <dgm:spPr/>
      <dgm:t>
        <a:bodyPr/>
        <a:lstStyle/>
        <a:p>
          <a:endParaRPr lang="en-US"/>
        </a:p>
      </dgm:t>
    </dgm:pt>
    <dgm:pt modelId="{D635CF82-B93A-47DB-9FC1-B23D41FDFE5D}" type="pres">
      <dgm:prSet presAssocID="{6309F616-79CE-4041-A4DA-3DBAA45976EA}" presName="imagNode" presStyleLbl="fgImgPlace1" presStyleIdx="1" presStyleCnt="6"/>
      <dgm:spPr>
        <a:xfrm>
          <a:off x="4274112" y="239519"/>
          <a:ext cx="1287682" cy="132933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rtl="1"/>
          <a:endParaRPr lang="fa-IR"/>
        </a:p>
      </dgm:t>
    </dgm:pt>
    <dgm:pt modelId="{1ACC9079-9CA4-40CA-AEC9-0AF84B47782D}" type="pres">
      <dgm:prSet presAssocID="{489494CE-B136-431C-A0A1-98CAF5B532CF}" presName="sibTrans" presStyleLbl="sibTrans2D1" presStyleIdx="0" presStyleCnt="0"/>
      <dgm:spPr/>
      <dgm:t>
        <a:bodyPr/>
        <a:lstStyle/>
        <a:p>
          <a:pPr rtl="1"/>
          <a:endParaRPr lang="fa-IR"/>
        </a:p>
      </dgm:t>
    </dgm:pt>
    <dgm:pt modelId="{AE4081DB-8A2B-41A4-8BC5-E672C84797E8}" type="pres">
      <dgm:prSet presAssocID="{0372D7CB-89A5-4D26-AD23-AA1ECEB5B85F}" presName="compNode" presStyleCnt="0"/>
      <dgm:spPr/>
      <dgm:t>
        <a:bodyPr/>
        <a:lstStyle/>
        <a:p>
          <a:endParaRPr lang="en-US"/>
        </a:p>
      </dgm:t>
    </dgm:pt>
    <dgm:pt modelId="{B76A7CAF-A04B-4623-89D6-60C7FEFE1495}" type="pres">
      <dgm:prSet presAssocID="{0372D7CB-89A5-4D26-AD23-AA1ECEB5B85F}" presName="bkgdShape" presStyleLbl="node1" presStyleIdx="2" presStyleCnt="6"/>
      <dgm:spPr>
        <a:prstGeom prst="roundRect">
          <a:avLst>
            <a:gd name="adj" fmla="val 10000"/>
          </a:avLst>
        </a:prstGeom>
      </dgm:spPr>
      <dgm:t>
        <a:bodyPr/>
        <a:lstStyle/>
        <a:p>
          <a:pPr rtl="1"/>
          <a:endParaRPr lang="fa-IR"/>
        </a:p>
      </dgm:t>
    </dgm:pt>
    <dgm:pt modelId="{CC099FFE-A56F-4227-B415-72CAE73AE61D}" type="pres">
      <dgm:prSet presAssocID="{0372D7CB-89A5-4D26-AD23-AA1ECEB5B85F}" presName="nodeTx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590B80F-5E3C-44FB-871C-CD081241F988}" type="pres">
      <dgm:prSet presAssocID="{0372D7CB-89A5-4D26-AD23-AA1ECEB5B85F}" presName="invisiNode" presStyleLbl="node1" presStyleIdx="2" presStyleCnt="6"/>
      <dgm:spPr/>
      <dgm:t>
        <a:bodyPr/>
        <a:lstStyle/>
        <a:p>
          <a:endParaRPr lang="en-US"/>
        </a:p>
      </dgm:t>
    </dgm:pt>
    <dgm:pt modelId="{C31292DC-509C-4A33-AAD3-60971CAF5B4D}" type="pres">
      <dgm:prSet presAssocID="{0372D7CB-89A5-4D26-AD23-AA1ECEB5B85F}" presName="imagNode" presStyleLbl="fgImgPlace1" presStyleIdx="2" presStyleCnt="6"/>
      <dgm:spPr>
        <a:xfrm>
          <a:off x="5685083" y="239519"/>
          <a:ext cx="1287682" cy="132933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rtl="1"/>
          <a:endParaRPr lang="fa-IR"/>
        </a:p>
      </dgm:t>
    </dgm:pt>
    <dgm:pt modelId="{12B0A88F-90E7-4146-A473-A50FF83C1EF6}" type="pres">
      <dgm:prSet presAssocID="{C2296A58-0775-4F84-89C0-9A33B0B07A63}" presName="sibTrans" presStyleLbl="sibTrans2D1" presStyleIdx="0" presStyleCnt="0"/>
      <dgm:spPr/>
      <dgm:t>
        <a:bodyPr/>
        <a:lstStyle/>
        <a:p>
          <a:pPr rtl="1"/>
          <a:endParaRPr lang="fa-IR"/>
        </a:p>
      </dgm:t>
    </dgm:pt>
    <dgm:pt modelId="{9796F84D-E9EB-41CE-9DA4-707242E4E05F}" type="pres">
      <dgm:prSet presAssocID="{E9F5CA61-705A-4788-B619-BDAECC1B14E3}" presName="compNode" presStyleCnt="0"/>
      <dgm:spPr/>
      <dgm:t>
        <a:bodyPr/>
        <a:lstStyle/>
        <a:p>
          <a:endParaRPr lang="en-US"/>
        </a:p>
      </dgm:t>
    </dgm:pt>
    <dgm:pt modelId="{B78114DA-0450-4FED-84A8-A716CB0895F7}" type="pres">
      <dgm:prSet presAssocID="{E9F5CA61-705A-4788-B619-BDAECC1B14E3}" presName="bkgdShape" presStyleLbl="node1" presStyleIdx="3" presStyleCnt="6"/>
      <dgm:spPr>
        <a:prstGeom prst="roundRect">
          <a:avLst>
            <a:gd name="adj" fmla="val 10000"/>
          </a:avLst>
        </a:prstGeom>
      </dgm:spPr>
      <dgm:t>
        <a:bodyPr/>
        <a:lstStyle/>
        <a:p>
          <a:pPr rtl="1"/>
          <a:endParaRPr lang="fa-IR"/>
        </a:p>
      </dgm:t>
    </dgm:pt>
    <dgm:pt modelId="{7F045226-97DC-43BD-9554-9087D3F63142}" type="pres">
      <dgm:prSet presAssocID="{E9F5CA61-705A-4788-B619-BDAECC1B14E3}" presName="nodeTx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E06F842-15AA-42E9-9D77-CE041A056DD3}" type="pres">
      <dgm:prSet presAssocID="{E9F5CA61-705A-4788-B619-BDAECC1B14E3}" presName="invisiNode" presStyleLbl="node1" presStyleIdx="3" presStyleCnt="6"/>
      <dgm:spPr/>
      <dgm:t>
        <a:bodyPr/>
        <a:lstStyle/>
        <a:p>
          <a:endParaRPr lang="en-US"/>
        </a:p>
      </dgm:t>
    </dgm:pt>
    <dgm:pt modelId="{0F1D59B6-A79E-47DE-A1C9-F60F22994A6C}" type="pres">
      <dgm:prSet presAssocID="{E9F5CA61-705A-4788-B619-BDAECC1B14E3}" presName="imagNode" presStyleLbl="fgImgPlace1" presStyleIdx="3" presStyleCnt="6"/>
      <dgm:spPr>
        <a:xfrm>
          <a:off x="7096054" y="239519"/>
          <a:ext cx="1287682" cy="1329333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pPr rtl="1"/>
          <a:endParaRPr lang="fa-IR"/>
        </a:p>
      </dgm:t>
    </dgm:pt>
    <dgm:pt modelId="{F67D1388-69DE-4BB1-AD23-35134282DBC3}" type="pres">
      <dgm:prSet presAssocID="{379D7181-0DC7-4679-98D9-5AC6C9D525F4}" presName="sibTrans" presStyleLbl="sibTrans2D1" presStyleIdx="0" presStyleCnt="0"/>
      <dgm:spPr/>
      <dgm:t>
        <a:bodyPr/>
        <a:lstStyle/>
        <a:p>
          <a:pPr rtl="1"/>
          <a:endParaRPr lang="fa-IR"/>
        </a:p>
      </dgm:t>
    </dgm:pt>
    <dgm:pt modelId="{6297944E-3FCF-4083-9F65-936FDD766A56}" type="pres">
      <dgm:prSet presAssocID="{5A5AE516-1711-4983-A312-4CAA04ADAA3D}" presName="compNode" presStyleCnt="0"/>
      <dgm:spPr/>
      <dgm:t>
        <a:bodyPr/>
        <a:lstStyle/>
        <a:p>
          <a:endParaRPr lang="en-US"/>
        </a:p>
      </dgm:t>
    </dgm:pt>
    <dgm:pt modelId="{EED269E3-B69C-404A-B5DC-CDADF3555790}" type="pres">
      <dgm:prSet presAssocID="{5A5AE516-1711-4983-A312-4CAA04ADAA3D}" presName="bkgdShape" presStyleLbl="node1" presStyleIdx="4" presStyleCnt="6"/>
      <dgm:spPr/>
      <dgm:t>
        <a:bodyPr/>
        <a:lstStyle/>
        <a:p>
          <a:pPr rtl="1"/>
          <a:endParaRPr lang="fa-IR"/>
        </a:p>
      </dgm:t>
    </dgm:pt>
    <dgm:pt modelId="{D2A6FA0D-3B1B-4F70-B8A5-92D4C8E90E5D}" type="pres">
      <dgm:prSet presAssocID="{5A5AE516-1711-4983-A312-4CAA04ADAA3D}" presName="nodeTx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AC947E5-0605-4CB2-852E-806674473946}" type="pres">
      <dgm:prSet presAssocID="{5A5AE516-1711-4983-A312-4CAA04ADAA3D}" presName="invisiNode" presStyleLbl="node1" presStyleIdx="4" presStyleCnt="6"/>
      <dgm:spPr/>
      <dgm:t>
        <a:bodyPr/>
        <a:lstStyle/>
        <a:p>
          <a:endParaRPr lang="en-US"/>
        </a:p>
      </dgm:t>
    </dgm:pt>
    <dgm:pt modelId="{2187D668-7BAE-4755-A9C8-B33CF5D71F72}" type="pres">
      <dgm:prSet presAssocID="{5A5AE516-1711-4983-A312-4CAA04ADAA3D}" presName="imagNode" presStyleLbl="fgImgPlac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</dgm:spPr>
      <dgm:t>
        <a:bodyPr/>
        <a:lstStyle/>
        <a:p>
          <a:pPr rtl="1"/>
          <a:endParaRPr lang="fa-IR"/>
        </a:p>
      </dgm:t>
    </dgm:pt>
    <dgm:pt modelId="{5F913FDD-7FE4-4904-9B3F-962BC8AB6781}" type="pres">
      <dgm:prSet presAssocID="{407FBB47-9002-4FB0-BF02-4078A0086451}" presName="sibTrans" presStyleLbl="sibTrans2D1" presStyleIdx="0" presStyleCnt="0"/>
      <dgm:spPr/>
      <dgm:t>
        <a:bodyPr/>
        <a:lstStyle/>
        <a:p>
          <a:pPr rtl="1"/>
          <a:endParaRPr lang="fa-IR"/>
        </a:p>
      </dgm:t>
    </dgm:pt>
    <dgm:pt modelId="{526BCDCE-003C-4C11-9A46-E2C86E4F8800}" type="pres">
      <dgm:prSet presAssocID="{A50617FC-70BC-4F73-BC3C-273A2C9A5AE0}" presName="compNode" presStyleCnt="0"/>
      <dgm:spPr/>
      <dgm:t>
        <a:bodyPr/>
        <a:lstStyle/>
        <a:p>
          <a:endParaRPr lang="en-US"/>
        </a:p>
      </dgm:t>
    </dgm:pt>
    <dgm:pt modelId="{ECBB0B04-961C-4E0F-B55E-62E18D0E377C}" type="pres">
      <dgm:prSet presAssocID="{A50617FC-70BC-4F73-BC3C-273A2C9A5AE0}" presName="bkgdShape" presStyleLbl="node1" presStyleIdx="5" presStyleCnt="6"/>
      <dgm:spPr/>
      <dgm:t>
        <a:bodyPr/>
        <a:lstStyle/>
        <a:p>
          <a:pPr rtl="1"/>
          <a:endParaRPr lang="fa-IR"/>
        </a:p>
      </dgm:t>
    </dgm:pt>
    <dgm:pt modelId="{5EED29E6-6374-4D1F-9751-8FE46C403A22}" type="pres">
      <dgm:prSet presAssocID="{A50617FC-70BC-4F73-BC3C-273A2C9A5AE0}" presName="nodeTx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87D4F87-B303-4D4D-BE44-89A1A99FB19C}" type="pres">
      <dgm:prSet presAssocID="{A50617FC-70BC-4F73-BC3C-273A2C9A5AE0}" presName="invisiNode" presStyleLbl="node1" presStyleIdx="5" presStyleCnt="6"/>
      <dgm:spPr/>
      <dgm:t>
        <a:bodyPr/>
        <a:lstStyle/>
        <a:p>
          <a:endParaRPr lang="en-US"/>
        </a:p>
      </dgm:t>
    </dgm:pt>
    <dgm:pt modelId="{4F86E492-1857-4741-BA77-8425569EE4CA}" type="pres">
      <dgm:prSet presAssocID="{A50617FC-70BC-4F73-BC3C-273A2C9A5AE0}" presName="imagNode" presStyleLbl="fgImgPlace1" presStyleIdx="5" presStyleCnt="6" custLinFactNeighborX="-2189" custLinFactNeighborY="-866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E67E1CB7-F428-4335-8A2C-87E15BACB723}" type="presOf" srcId="{166993F9-41EB-49B3-BB14-9A1B33953F61}" destId="{2A4F910D-0D2C-4FD1-9926-40C32A368D0E}" srcOrd="0" destOrd="0" presId="urn:microsoft.com/office/officeart/2005/8/layout/hList7"/>
    <dgm:cxn modelId="{AAFA0580-4FD3-46DD-9620-864ED8FC0461}" srcId="{5F6D86CD-5FA4-40D9-B3AD-63BBC5822215}" destId="{A50617FC-70BC-4F73-BC3C-273A2C9A5AE0}" srcOrd="5" destOrd="0" parTransId="{063AF3DC-88CC-4F0C-BDF6-DA86B8FD0907}" sibTransId="{8BB0B1D3-C311-4A24-8455-2D0F30C5A6F4}"/>
    <dgm:cxn modelId="{3651C294-55CF-449F-90D0-D6260E2F7F2A}" type="presOf" srcId="{C2296A58-0775-4F84-89C0-9A33B0B07A63}" destId="{12B0A88F-90E7-4146-A473-A50FF83C1EF6}" srcOrd="0" destOrd="0" presId="urn:microsoft.com/office/officeart/2005/8/layout/hList7"/>
    <dgm:cxn modelId="{38AA4537-7669-4415-A718-555BE522B493}" type="presOf" srcId="{166993F9-41EB-49B3-BB14-9A1B33953F61}" destId="{2521A3C2-C566-4DFA-8F2C-20C08C6A0D60}" srcOrd="1" destOrd="0" presId="urn:microsoft.com/office/officeart/2005/8/layout/hList7"/>
    <dgm:cxn modelId="{89FBA056-1E4C-40A4-8756-1702BD935D2E}" type="presOf" srcId="{5A5AE516-1711-4983-A312-4CAA04ADAA3D}" destId="{D2A6FA0D-3B1B-4F70-B8A5-92D4C8E90E5D}" srcOrd="1" destOrd="0" presId="urn:microsoft.com/office/officeart/2005/8/layout/hList7"/>
    <dgm:cxn modelId="{317058FA-DC58-4B4D-AD43-596BC19468F1}" type="presOf" srcId="{379D7181-0DC7-4679-98D9-5AC6C9D525F4}" destId="{F67D1388-69DE-4BB1-AD23-35134282DBC3}" srcOrd="0" destOrd="0" presId="urn:microsoft.com/office/officeart/2005/8/layout/hList7"/>
    <dgm:cxn modelId="{73081879-0FBD-43AA-B4DB-8C6DDAD92943}" type="presOf" srcId="{5A5AE516-1711-4983-A312-4CAA04ADAA3D}" destId="{EED269E3-B69C-404A-B5DC-CDADF3555790}" srcOrd="0" destOrd="0" presId="urn:microsoft.com/office/officeart/2005/8/layout/hList7"/>
    <dgm:cxn modelId="{87F27439-18CE-4DCA-9B21-200F995F3946}" type="presOf" srcId="{407FBB47-9002-4FB0-BF02-4078A0086451}" destId="{5F913FDD-7FE4-4904-9B3F-962BC8AB6781}" srcOrd="0" destOrd="0" presId="urn:microsoft.com/office/officeart/2005/8/layout/hList7"/>
    <dgm:cxn modelId="{D8CD4752-EEF1-4073-AC34-C0138E9FD22C}" type="presOf" srcId="{6309F616-79CE-4041-A4DA-3DBAA45976EA}" destId="{D8B662A0-B8CC-4D47-96F2-F125AFB475AF}" srcOrd="1" destOrd="0" presId="urn:microsoft.com/office/officeart/2005/8/layout/hList7"/>
    <dgm:cxn modelId="{9D983292-4F54-4D4F-B0B5-C2047FBBAF18}" type="presOf" srcId="{5F6D86CD-5FA4-40D9-B3AD-63BBC5822215}" destId="{EB51B0C7-8BB4-4F5E-BF96-9ECAC600881C}" srcOrd="0" destOrd="0" presId="urn:microsoft.com/office/officeart/2005/8/layout/hList7"/>
    <dgm:cxn modelId="{6DBB0251-D4F6-4E27-B160-EE3C4DB38BD1}" srcId="{5F6D86CD-5FA4-40D9-B3AD-63BBC5822215}" destId="{166993F9-41EB-49B3-BB14-9A1B33953F61}" srcOrd="0" destOrd="0" parTransId="{5BFC89EE-15BE-4283-983A-B6D7BDF00706}" sibTransId="{BA96970D-0AE7-4E7F-A710-1C4804A18717}"/>
    <dgm:cxn modelId="{012DDC1E-E93C-4B3E-8F3D-88402313B443}" srcId="{5F6D86CD-5FA4-40D9-B3AD-63BBC5822215}" destId="{6309F616-79CE-4041-A4DA-3DBAA45976EA}" srcOrd="1" destOrd="0" parTransId="{4A31F28D-A163-45E2-B6C1-4B675CA788D2}" sibTransId="{489494CE-B136-431C-A0A1-98CAF5B532CF}"/>
    <dgm:cxn modelId="{5BA55A14-D280-4814-8750-918C75467E4E}" type="presOf" srcId="{A50617FC-70BC-4F73-BC3C-273A2C9A5AE0}" destId="{5EED29E6-6374-4D1F-9751-8FE46C403A22}" srcOrd="1" destOrd="0" presId="urn:microsoft.com/office/officeart/2005/8/layout/hList7"/>
    <dgm:cxn modelId="{8B11FC59-8E4E-4262-82B3-E708645C7056}" type="presOf" srcId="{BA96970D-0AE7-4E7F-A710-1C4804A18717}" destId="{9A03DD5A-01BD-4088-89F3-DB5A27EF4685}" srcOrd="0" destOrd="0" presId="urn:microsoft.com/office/officeart/2005/8/layout/hList7"/>
    <dgm:cxn modelId="{75417971-3B97-46A2-9178-6AB9F858C80A}" srcId="{5F6D86CD-5FA4-40D9-B3AD-63BBC5822215}" destId="{5A5AE516-1711-4983-A312-4CAA04ADAA3D}" srcOrd="4" destOrd="0" parTransId="{962A6E2E-E57D-4D95-B225-424AB2FDC662}" sibTransId="{407FBB47-9002-4FB0-BF02-4078A0086451}"/>
    <dgm:cxn modelId="{0D6CDA10-B827-4CEF-AE55-09496E05C4B8}" type="presOf" srcId="{A50617FC-70BC-4F73-BC3C-273A2C9A5AE0}" destId="{ECBB0B04-961C-4E0F-B55E-62E18D0E377C}" srcOrd="0" destOrd="0" presId="urn:microsoft.com/office/officeart/2005/8/layout/hList7"/>
    <dgm:cxn modelId="{2A5B7F99-BE72-4B9F-A7DB-C154552197B0}" type="presOf" srcId="{E9F5CA61-705A-4788-B619-BDAECC1B14E3}" destId="{B78114DA-0450-4FED-84A8-A716CB0895F7}" srcOrd="0" destOrd="0" presId="urn:microsoft.com/office/officeart/2005/8/layout/hList7"/>
    <dgm:cxn modelId="{8D7D24EF-D9D5-43F6-A75E-3F7DF36DCE19}" type="presOf" srcId="{E9F5CA61-705A-4788-B619-BDAECC1B14E3}" destId="{7F045226-97DC-43BD-9554-9087D3F63142}" srcOrd="1" destOrd="0" presId="urn:microsoft.com/office/officeart/2005/8/layout/hList7"/>
    <dgm:cxn modelId="{25569044-A3EC-40FC-B452-E491F6512EAA}" type="presOf" srcId="{489494CE-B136-431C-A0A1-98CAF5B532CF}" destId="{1ACC9079-9CA4-40CA-AEC9-0AF84B47782D}" srcOrd="0" destOrd="0" presId="urn:microsoft.com/office/officeart/2005/8/layout/hList7"/>
    <dgm:cxn modelId="{5BA09AE3-B178-4156-90F0-DF64FAF3962C}" type="presOf" srcId="{6309F616-79CE-4041-A4DA-3DBAA45976EA}" destId="{D4A4A5C6-E9C4-40A7-AADF-1E8C8122DEB1}" srcOrd="0" destOrd="0" presId="urn:microsoft.com/office/officeart/2005/8/layout/hList7"/>
    <dgm:cxn modelId="{7D9C6322-4E32-4DAC-88BA-35EA8D7B8752}" type="presOf" srcId="{0372D7CB-89A5-4D26-AD23-AA1ECEB5B85F}" destId="{B76A7CAF-A04B-4623-89D6-60C7FEFE1495}" srcOrd="0" destOrd="0" presId="urn:microsoft.com/office/officeart/2005/8/layout/hList7"/>
    <dgm:cxn modelId="{35788B2D-8F9A-4683-A6B0-60B9111340CF}" type="presOf" srcId="{0372D7CB-89A5-4D26-AD23-AA1ECEB5B85F}" destId="{CC099FFE-A56F-4227-B415-72CAE73AE61D}" srcOrd="1" destOrd="0" presId="urn:microsoft.com/office/officeart/2005/8/layout/hList7"/>
    <dgm:cxn modelId="{B88AC57D-E66F-48DF-BED7-9F445E4AD8FC}" srcId="{5F6D86CD-5FA4-40D9-B3AD-63BBC5822215}" destId="{0372D7CB-89A5-4D26-AD23-AA1ECEB5B85F}" srcOrd="2" destOrd="0" parTransId="{D1D8B372-E3B4-48D2-BA4F-4BEDA9570B06}" sibTransId="{C2296A58-0775-4F84-89C0-9A33B0B07A63}"/>
    <dgm:cxn modelId="{3A59226E-F21F-41A7-817F-4FC4F807DD24}" srcId="{5F6D86CD-5FA4-40D9-B3AD-63BBC5822215}" destId="{E9F5CA61-705A-4788-B619-BDAECC1B14E3}" srcOrd="3" destOrd="0" parTransId="{0CF23C39-EA58-42E4-B1C9-D50C297F5AC4}" sibTransId="{379D7181-0DC7-4679-98D9-5AC6C9D525F4}"/>
    <dgm:cxn modelId="{BAE642C1-2108-4088-B7B4-BF9C1C9DC2D6}" type="presParOf" srcId="{EB51B0C7-8BB4-4F5E-BF96-9ECAC600881C}" destId="{B6B5F144-294A-409D-A83C-908B45C5388E}" srcOrd="0" destOrd="0" presId="urn:microsoft.com/office/officeart/2005/8/layout/hList7"/>
    <dgm:cxn modelId="{06D39012-71B3-4F61-B93B-748C690F7852}" type="presParOf" srcId="{EB51B0C7-8BB4-4F5E-BF96-9ECAC600881C}" destId="{8383D371-171D-4984-9CFA-22EF9CD5DDC9}" srcOrd="1" destOrd="0" presId="urn:microsoft.com/office/officeart/2005/8/layout/hList7"/>
    <dgm:cxn modelId="{ACE62292-03D3-4EB1-8D20-0B3BEBD90E11}" type="presParOf" srcId="{8383D371-171D-4984-9CFA-22EF9CD5DDC9}" destId="{856A6061-0024-4DA3-8FBB-29BCA5A03591}" srcOrd="0" destOrd="0" presId="urn:microsoft.com/office/officeart/2005/8/layout/hList7"/>
    <dgm:cxn modelId="{202B115D-0777-4B46-B903-72E9D164A5B6}" type="presParOf" srcId="{856A6061-0024-4DA3-8FBB-29BCA5A03591}" destId="{2A4F910D-0D2C-4FD1-9926-40C32A368D0E}" srcOrd="0" destOrd="0" presId="urn:microsoft.com/office/officeart/2005/8/layout/hList7"/>
    <dgm:cxn modelId="{79FF42C5-BBF4-4E67-9A52-6F01ED22E356}" type="presParOf" srcId="{856A6061-0024-4DA3-8FBB-29BCA5A03591}" destId="{2521A3C2-C566-4DFA-8F2C-20C08C6A0D60}" srcOrd="1" destOrd="0" presId="urn:microsoft.com/office/officeart/2005/8/layout/hList7"/>
    <dgm:cxn modelId="{002783E3-699A-4A86-B0DB-7247D762C58B}" type="presParOf" srcId="{856A6061-0024-4DA3-8FBB-29BCA5A03591}" destId="{3E32439B-16DE-459A-9A5F-EE03C5836480}" srcOrd="2" destOrd="0" presId="urn:microsoft.com/office/officeart/2005/8/layout/hList7"/>
    <dgm:cxn modelId="{EBA14B20-21D2-4485-B90F-5B160DC83905}" type="presParOf" srcId="{856A6061-0024-4DA3-8FBB-29BCA5A03591}" destId="{C3B08153-FAAB-4FF0-B44E-2486F0F59C08}" srcOrd="3" destOrd="0" presId="urn:microsoft.com/office/officeart/2005/8/layout/hList7"/>
    <dgm:cxn modelId="{2C7D779B-0E2F-4F59-832C-76AC22E21DFC}" type="presParOf" srcId="{8383D371-171D-4984-9CFA-22EF9CD5DDC9}" destId="{9A03DD5A-01BD-4088-89F3-DB5A27EF4685}" srcOrd="1" destOrd="0" presId="urn:microsoft.com/office/officeart/2005/8/layout/hList7"/>
    <dgm:cxn modelId="{553F2D74-9B6A-484C-85DE-5E1A922D552D}" type="presParOf" srcId="{8383D371-171D-4984-9CFA-22EF9CD5DDC9}" destId="{3E34BEF3-4402-499E-BF6D-71DE5A867EF7}" srcOrd="2" destOrd="0" presId="urn:microsoft.com/office/officeart/2005/8/layout/hList7"/>
    <dgm:cxn modelId="{5C76208B-36A8-4746-9C49-AF5E9963FDB7}" type="presParOf" srcId="{3E34BEF3-4402-499E-BF6D-71DE5A867EF7}" destId="{D4A4A5C6-E9C4-40A7-AADF-1E8C8122DEB1}" srcOrd="0" destOrd="0" presId="urn:microsoft.com/office/officeart/2005/8/layout/hList7"/>
    <dgm:cxn modelId="{269FC6A7-372F-4C96-BB3B-877150AE9372}" type="presParOf" srcId="{3E34BEF3-4402-499E-BF6D-71DE5A867EF7}" destId="{D8B662A0-B8CC-4D47-96F2-F125AFB475AF}" srcOrd="1" destOrd="0" presId="urn:microsoft.com/office/officeart/2005/8/layout/hList7"/>
    <dgm:cxn modelId="{2B8A52A9-D551-4D01-92BD-7F1806E07903}" type="presParOf" srcId="{3E34BEF3-4402-499E-BF6D-71DE5A867EF7}" destId="{A66CF313-1DD6-4151-A831-E44BCFA257A8}" srcOrd="2" destOrd="0" presId="urn:microsoft.com/office/officeart/2005/8/layout/hList7"/>
    <dgm:cxn modelId="{748ABE92-9801-4FBB-982A-FE6E013D2151}" type="presParOf" srcId="{3E34BEF3-4402-499E-BF6D-71DE5A867EF7}" destId="{D635CF82-B93A-47DB-9FC1-B23D41FDFE5D}" srcOrd="3" destOrd="0" presId="urn:microsoft.com/office/officeart/2005/8/layout/hList7"/>
    <dgm:cxn modelId="{AA051D0C-C83D-43CA-8BD0-59D8224A8B1E}" type="presParOf" srcId="{8383D371-171D-4984-9CFA-22EF9CD5DDC9}" destId="{1ACC9079-9CA4-40CA-AEC9-0AF84B47782D}" srcOrd="3" destOrd="0" presId="urn:microsoft.com/office/officeart/2005/8/layout/hList7"/>
    <dgm:cxn modelId="{495343A6-B112-4E8E-BDEE-6BF30CCBF8C8}" type="presParOf" srcId="{8383D371-171D-4984-9CFA-22EF9CD5DDC9}" destId="{AE4081DB-8A2B-41A4-8BC5-E672C84797E8}" srcOrd="4" destOrd="0" presId="urn:microsoft.com/office/officeart/2005/8/layout/hList7"/>
    <dgm:cxn modelId="{16766FFE-C0E3-4007-AF7C-3DF23D7E72C0}" type="presParOf" srcId="{AE4081DB-8A2B-41A4-8BC5-E672C84797E8}" destId="{B76A7CAF-A04B-4623-89D6-60C7FEFE1495}" srcOrd="0" destOrd="0" presId="urn:microsoft.com/office/officeart/2005/8/layout/hList7"/>
    <dgm:cxn modelId="{32604252-05E5-42A3-BD56-E46FE8BC2EBA}" type="presParOf" srcId="{AE4081DB-8A2B-41A4-8BC5-E672C84797E8}" destId="{CC099FFE-A56F-4227-B415-72CAE73AE61D}" srcOrd="1" destOrd="0" presId="urn:microsoft.com/office/officeart/2005/8/layout/hList7"/>
    <dgm:cxn modelId="{3EA06F85-C6F3-4035-AE7F-6491FDF82C33}" type="presParOf" srcId="{AE4081DB-8A2B-41A4-8BC5-E672C84797E8}" destId="{0590B80F-5E3C-44FB-871C-CD081241F988}" srcOrd="2" destOrd="0" presId="urn:microsoft.com/office/officeart/2005/8/layout/hList7"/>
    <dgm:cxn modelId="{789CCE49-5C64-4289-9AC1-77547C529568}" type="presParOf" srcId="{AE4081DB-8A2B-41A4-8BC5-E672C84797E8}" destId="{C31292DC-509C-4A33-AAD3-60971CAF5B4D}" srcOrd="3" destOrd="0" presId="urn:microsoft.com/office/officeart/2005/8/layout/hList7"/>
    <dgm:cxn modelId="{6F019F27-EADF-4730-AFA3-48497B775DB7}" type="presParOf" srcId="{8383D371-171D-4984-9CFA-22EF9CD5DDC9}" destId="{12B0A88F-90E7-4146-A473-A50FF83C1EF6}" srcOrd="5" destOrd="0" presId="urn:microsoft.com/office/officeart/2005/8/layout/hList7"/>
    <dgm:cxn modelId="{AF4FAC48-7F5D-40C4-8ABE-6ED4725F1C0A}" type="presParOf" srcId="{8383D371-171D-4984-9CFA-22EF9CD5DDC9}" destId="{9796F84D-E9EB-41CE-9DA4-707242E4E05F}" srcOrd="6" destOrd="0" presId="urn:microsoft.com/office/officeart/2005/8/layout/hList7"/>
    <dgm:cxn modelId="{500762EE-8986-40CF-B07A-93E24EC45DB1}" type="presParOf" srcId="{9796F84D-E9EB-41CE-9DA4-707242E4E05F}" destId="{B78114DA-0450-4FED-84A8-A716CB0895F7}" srcOrd="0" destOrd="0" presId="urn:microsoft.com/office/officeart/2005/8/layout/hList7"/>
    <dgm:cxn modelId="{E0905ADD-BD70-4F8A-A512-95C2E1C08B55}" type="presParOf" srcId="{9796F84D-E9EB-41CE-9DA4-707242E4E05F}" destId="{7F045226-97DC-43BD-9554-9087D3F63142}" srcOrd="1" destOrd="0" presId="urn:microsoft.com/office/officeart/2005/8/layout/hList7"/>
    <dgm:cxn modelId="{C59C74A0-2E9A-4611-8B49-866320EA2911}" type="presParOf" srcId="{9796F84D-E9EB-41CE-9DA4-707242E4E05F}" destId="{5E06F842-15AA-42E9-9D77-CE041A056DD3}" srcOrd="2" destOrd="0" presId="urn:microsoft.com/office/officeart/2005/8/layout/hList7"/>
    <dgm:cxn modelId="{59A26971-0DA8-41EA-B427-B0AB21A85028}" type="presParOf" srcId="{9796F84D-E9EB-41CE-9DA4-707242E4E05F}" destId="{0F1D59B6-A79E-47DE-A1C9-F60F22994A6C}" srcOrd="3" destOrd="0" presId="urn:microsoft.com/office/officeart/2005/8/layout/hList7"/>
    <dgm:cxn modelId="{1F75D992-17B7-41F8-9256-0D0798786B97}" type="presParOf" srcId="{8383D371-171D-4984-9CFA-22EF9CD5DDC9}" destId="{F67D1388-69DE-4BB1-AD23-35134282DBC3}" srcOrd="7" destOrd="0" presId="urn:microsoft.com/office/officeart/2005/8/layout/hList7"/>
    <dgm:cxn modelId="{4688BC29-6138-4E76-A5D3-F012FD2BBC80}" type="presParOf" srcId="{8383D371-171D-4984-9CFA-22EF9CD5DDC9}" destId="{6297944E-3FCF-4083-9F65-936FDD766A56}" srcOrd="8" destOrd="0" presId="urn:microsoft.com/office/officeart/2005/8/layout/hList7"/>
    <dgm:cxn modelId="{F7639798-8CB3-4EAE-BFDE-BA7415F9CD07}" type="presParOf" srcId="{6297944E-3FCF-4083-9F65-936FDD766A56}" destId="{EED269E3-B69C-404A-B5DC-CDADF3555790}" srcOrd="0" destOrd="0" presId="urn:microsoft.com/office/officeart/2005/8/layout/hList7"/>
    <dgm:cxn modelId="{2A0C86CB-1B38-4233-B145-B5B2D33F3344}" type="presParOf" srcId="{6297944E-3FCF-4083-9F65-936FDD766A56}" destId="{D2A6FA0D-3B1B-4F70-B8A5-92D4C8E90E5D}" srcOrd="1" destOrd="0" presId="urn:microsoft.com/office/officeart/2005/8/layout/hList7"/>
    <dgm:cxn modelId="{461C1EAB-03CD-4019-AA48-AAB98EF1E9AC}" type="presParOf" srcId="{6297944E-3FCF-4083-9F65-936FDD766A56}" destId="{0AC947E5-0605-4CB2-852E-806674473946}" srcOrd="2" destOrd="0" presId="urn:microsoft.com/office/officeart/2005/8/layout/hList7"/>
    <dgm:cxn modelId="{C68FC980-1C2F-4E6F-956C-3CE6CEB2CBE2}" type="presParOf" srcId="{6297944E-3FCF-4083-9F65-936FDD766A56}" destId="{2187D668-7BAE-4755-A9C8-B33CF5D71F72}" srcOrd="3" destOrd="0" presId="urn:microsoft.com/office/officeart/2005/8/layout/hList7"/>
    <dgm:cxn modelId="{8EE109EE-E329-4C3B-9FE9-A852B98CB21A}" type="presParOf" srcId="{8383D371-171D-4984-9CFA-22EF9CD5DDC9}" destId="{5F913FDD-7FE4-4904-9B3F-962BC8AB6781}" srcOrd="9" destOrd="0" presId="urn:microsoft.com/office/officeart/2005/8/layout/hList7"/>
    <dgm:cxn modelId="{6D7379F0-6BB0-465C-AF0D-FEF2D66D7D4B}" type="presParOf" srcId="{8383D371-171D-4984-9CFA-22EF9CD5DDC9}" destId="{526BCDCE-003C-4C11-9A46-E2C86E4F8800}" srcOrd="10" destOrd="0" presId="urn:microsoft.com/office/officeart/2005/8/layout/hList7"/>
    <dgm:cxn modelId="{D1D69101-2DB1-495F-AB4B-B743F89D4A9A}" type="presParOf" srcId="{526BCDCE-003C-4C11-9A46-E2C86E4F8800}" destId="{ECBB0B04-961C-4E0F-B55E-62E18D0E377C}" srcOrd="0" destOrd="0" presId="urn:microsoft.com/office/officeart/2005/8/layout/hList7"/>
    <dgm:cxn modelId="{391682C9-A7E6-478A-9DB1-74ED24EFC905}" type="presParOf" srcId="{526BCDCE-003C-4C11-9A46-E2C86E4F8800}" destId="{5EED29E6-6374-4D1F-9751-8FE46C403A22}" srcOrd="1" destOrd="0" presId="urn:microsoft.com/office/officeart/2005/8/layout/hList7"/>
    <dgm:cxn modelId="{8FFCFD9E-948E-4B4E-8AF1-F141E8BC2F8C}" type="presParOf" srcId="{526BCDCE-003C-4C11-9A46-E2C86E4F8800}" destId="{287D4F87-B303-4D4D-BE44-89A1A99FB19C}" srcOrd="2" destOrd="0" presId="urn:microsoft.com/office/officeart/2005/8/layout/hList7"/>
    <dgm:cxn modelId="{6A8BDFBE-BADE-4533-A006-D659B2DCFAAF}" type="presParOf" srcId="{526BCDCE-003C-4C11-9A46-E2C86E4F8800}" destId="{4F86E492-1857-4741-BA77-8425569EE4CA}" srcOrd="3" destOrd="0" presId="urn:microsoft.com/office/officeart/2005/8/layout/hList7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3A87625-3327-4C44-B02A-194882E32694}" type="doc">
      <dgm:prSet loTypeId="urn:microsoft.com/office/officeart/2005/8/layout/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C60D2D9-1827-48F8-9CAE-C904722970B2}">
      <dgm:prSet phldrT="[Text]" custT="1"/>
      <dgm:spPr/>
      <dgm:t>
        <a:bodyPr/>
        <a:lstStyle/>
        <a:p>
          <a:pPr rtl="1"/>
          <a:r>
            <a:rPr lang="fa-IR" sz="1800" dirty="0" smtClean="0">
              <a:cs typeface="B Nazanin" panose="00000400000000000000" pitchFamily="2" charset="-78"/>
            </a:rPr>
            <a:t>تکمیل و ارسال فرم اطلاعیه عرضه توسط کارگزار فروشنده</a:t>
          </a:r>
          <a:endParaRPr lang="en-US" sz="1800" dirty="0">
            <a:cs typeface="B Nazanin" panose="00000400000000000000" pitchFamily="2" charset="-78"/>
          </a:endParaRPr>
        </a:p>
      </dgm:t>
    </dgm:pt>
    <dgm:pt modelId="{543C9335-2944-4BC2-97B4-B7143337228A}" type="parTrans" cxnId="{BCBC9554-8C2C-4398-BF8D-EF0984B4BD60}">
      <dgm:prSet/>
      <dgm:spPr/>
      <dgm:t>
        <a:bodyPr/>
        <a:lstStyle/>
        <a:p>
          <a:pPr rtl="1"/>
          <a:endParaRPr lang="en-US">
            <a:cs typeface="B Nazanin" panose="00000400000000000000" pitchFamily="2" charset="-78"/>
          </a:endParaRPr>
        </a:p>
      </dgm:t>
    </dgm:pt>
    <dgm:pt modelId="{41FBAA62-257E-4ECA-A481-BDC4A87E19F3}" type="sibTrans" cxnId="{BCBC9554-8C2C-4398-BF8D-EF0984B4BD60}">
      <dgm:prSet/>
      <dgm:spPr/>
      <dgm:t>
        <a:bodyPr/>
        <a:lstStyle/>
        <a:p>
          <a:pPr rtl="1"/>
          <a:endParaRPr lang="en-US">
            <a:cs typeface="B Nazanin" panose="00000400000000000000" pitchFamily="2" charset="-78"/>
          </a:endParaRPr>
        </a:p>
      </dgm:t>
    </dgm:pt>
    <dgm:pt modelId="{38DE22D6-B087-4BD2-BC75-6EB5899E2FE3}">
      <dgm:prSet phldrT="[Text]" custT="1"/>
      <dgm:spPr/>
      <dgm:t>
        <a:bodyPr/>
        <a:lstStyle/>
        <a:p>
          <a:pPr rtl="1"/>
          <a:r>
            <a:rPr lang="fa-IR" sz="1800" dirty="0" smtClean="0">
              <a:cs typeface="B Nazanin" panose="00000400000000000000" pitchFamily="2" charset="-78"/>
            </a:rPr>
            <a:t>تأیید اطلاعیه عرضه توسط بورس، ارسال آن به اتاق پایاپای</a:t>
          </a:r>
          <a:endParaRPr lang="en-US" sz="1800" dirty="0">
            <a:cs typeface="B Nazanin" panose="00000400000000000000" pitchFamily="2" charset="-78"/>
          </a:endParaRPr>
        </a:p>
      </dgm:t>
    </dgm:pt>
    <dgm:pt modelId="{59399B19-2177-4535-92A0-A0F382C3E7FE}" type="parTrans" cxnId="{0AECFAB4-EB90-45F7-A745-5BE93300722E}">
      <dgm:prSet/>
      <dgm:spPr/>
      <dgm:t>
        <a:bodyPr/>
        <a:lstStyle/>
        <a:p>
          <a:pPr rtl="1"/>
          <a:endParaRPr lang="en-US">
            <a:cs typeface="B Nazanin" panose="00000400000000000000" pitchFamily="2" charset="-78"/>
          </a:endParaRPr>
        </a:p>
      </dgm:t>
    </dgm:pt>
    <dgm:pt modelId="{7437E69B-6A62-4C04-8CC2-278634E14179}" type="sibTrans" cxnId="{0AECFAB4-EB90-45F7-A745-5BE93300722E}">
      <dgm:prSet/>
      <dgm:spPr/>
      <dgm:t>
        <a:bodyPr/>
        <a:lstStyle/>
        <a:p>
          <a:pPr rtl="1"/>
          <a:endParaRPr lang="en-US">
            <a:cs typeface="B Nazanin" panose="00000400000000000000" pitchFamily="2" charset="-78"/>
          </a:endParaRPr>
        </a:p>
      </dgm:t>
    </dgm:pt>
    <dgm:pt modelId="{F2FCE564-3BF6-44DF-9B42-4C440AFF88E4}">
      <dgm:prSet phldrT="[Text]" custT="1"/>
      <dgm:spPr/>
      <dgm:t>
        <a:bodyPr/>
        <a:lstStyle/>
        <a:p>
          <a:pPr rtl="1"/>
          <a:r>
            <a:rPr lang="fa-IR" sz="1800" dirty="0" smtClean="0">
              <a:cs typeface="B Nazanin" panose="00000400000000000000" pitchFamily="2" charset="-78"/>
            </a:rPr>
            <a:t>تعیین میزان و نوع </a:t>
          </a:r>
          <a:r>
            <a:rPr lang="fa-IR" sz="1800" dirty="0" err="1" smtClean="0">
              <a:cs typeface="B Nazanin" panose="00000400000000000000" pitchFamily="2" charset="-78"/>
            </a:rPr>
            <a:t>تضامینی</a:t>
          </a:r>
          <a:r>
            <a:rPr lang="fa-IR" sz="1800" dirty="0" smtClean="0">
              <a:cs typeface="B Nazanin" panose="00000400000000000000" pitchFamily="2" charset="-78"/>
            </a:rPr>
            <a:t> که باید فروشنده فراهم کند، توسط اتاق پایاپای</a:t>
          </a:r>
          <a:endParaRPr lang="en-US" sz="1800" dirty="0">
            <a:cs typeface="B Nazanin" panose="00000400000000000000" pitchFamily="2" charset="-78"/>
          </a:endParaRPr>
        </a:p>
      </dgm:t>
    </dgm:pt>
    <dgm:pt modelId="{2DDE4C47-3520-4637-BC1D-05EE73E841C9}" type="parTrans" cxnId="{CF88683D-8E8E-4173-B5D5-48DEFB378EC0}">
      <dgm:prSet/>
      <dgm:spPr/>
      <dgm:t>
        <a:bodyPr/>
        <a:lstStyle/>
        <a:p>
          <a:pPr rtl="1"/>
          <a:endParaRPr lang="en-US">
            <a:cs typeface="B Nazanin" panose="00000400000000000000" pitchFamily="2" charset="-78"/>
          </a:endParaRPr>
        </a:p>
      </dgm:t>
    </dgm:pt>
    <dgm:pt modelId="{4B2C9855-31E1-4DEF-8617-1F079414C2A1}" type="sibTrans" cxnId="{CF88683D-8E8E-4173-B5D5-48DEFB378EC0}">
      <dgm:prSet/>
      <dgm:spPr/>
      <dgm:t>
        <a:bodyPr/>
        <a:lstStyle/>
        <a:p>
          <a:pPr rtl="1"/>
          <a:endParaRPr lang="en-US">
            <a:cs typeface="B Nazanin" panose="00000400000000000000" pitchFamily="2" charset="-78"/>
          </a:endParaRPr>
        </a:p>
      </dgm:t>
    </dgm:pt>
    <dgm:pt modelId="{DB92C52F-8125-4553-94BD-554C96C2788F}">
      <dgm:prSet phldrT="[Text]" custT="1"/>
      <dgm:spPr/>
      <dgm:t>
        <a:bodyPr/>
        <a:lstStyle/>
        <a:p>
          <a:pPr rtl="1"/>
          <a:r>
            <a:rPr lang="fa-IR" sz="1800" dirty="0" smtClean="0">
              <a:cs typeface="B Nazanin" panose="00000400000000000000" pitchFamily="2" charset="-78"/>
            </a:rPr>
            <a:t>انتشار اطلاعیه عرضه در صورت تأیید اتاق پایاپای</a:t>
          </a:r>
          <a:endParaRPr lang="en-US" sz="1800" dirty="0">
            <a:cs typeface="B Nazanin" panose="00000400000000000000" pitchFamily="2" charset="-78"/>
          </a:endParaRPr>
        </a:p>
      </dgm:t>
    </dgm:pt>
    <dgm:pt modelId="{9A360522-60AC-4CFF-9D90-FE71D9F91188}" type="parTrans" cxnId="{C64D7516-C51B-4F47-BD8C-763C239164DE}">
      <dgm:prSet/>
      <dgm:spPr/>
      <dgm:t>
        <a:bodyPr/>
        <a:lstStyle/>
        <a:p>
          <a:endParaRPr lang="en-US"/>
        </a:p>
      </dgm:t>
    </dgm:pt>
    <dgm:pt modelId="{F83C8FB7-1920-44F8-A43D-166F571E719E}" type="sibTrans" cxnId="{C64D7516-C51B-4F47-BD8C-763C239164DE}">
      <dgm:prSet/>
      <dgm:spPr/>
      <dgm:t>
        <a:bodyPr/>
        <a:lstStyle/>
        <a:p>
          <a:endParaRPr lang="en-US"/>
        </a:p>
      </dgm:t>
    </dgm:pt>
    <dgm:pt modelId="{B05D2C4B-34DF-4407-AD63-72E1D0510322}">
      <dgm:prSet phldrT="[Text]" custT="1"/>
      <dgm:spPr/>
      <dgm:t>
        <a:bodyPr/>
        <a:lstStyle/>
        <a:p>
          <a:pPr rtl="1"/>
          <a:r>
            <a:rPr lang="fa-IR" sz="1800" dirty="0" smtClean="0">
              <a:cs typeface="B Nazanin" panose="00000400000000000000" pitchFamily="2" charset="-78"/>
            </a:rPr>
            <a:t>واریز پیش‌پرداخت توسط متقاضیان خرید به حساب وکالتی معرفی شده و ارسال سفارش خرید به کارگزار</a:t>
          </a:r>
          <a:endParaRPr lang="en-US" sz="1800" dirty="0">
            <a:cs typeface="B Nazanin" panose="00000400000000000000" pitchFamily="2" charset="-78"/>
          </a:endParaRPr>
        </a:p>
      </dgm:t>
    </dgm:pt>
    <dgm:pt modelId="{528D54B1-3FA4-40A5-B312-66B590378FDC}" type="parTrans" cxnId="{341DD707-06FC-4962-BD21-A08D7EFFD881}">
      <dgm:prSet/>
      <dgm:spPr/>
      <dgm:t>
        <a:bodyPr/>
        <a:lstStyle/>
        <a:p>
          <a:endParaRPr lang="en-US"/>
        </a:p>
      </dgm:t>
    </dgm:pt>
    <dgm:pt modelId="{CC68F8D2-0831-4522-AFBA-5168110CC0AB}" type="sibTrans" cxnId="{341DD707-06FC-4962-BD21-A08D7EFFD881}">
      <dgm:prSet/>
      <dgm:spPr/>
      <dgm:t>
        <a:bodyPr/>
        <a:lstStyle/>
        <a:p>
          <a:endParaRPr lang="en-US"/>
        </a:p>
      </dgm:t>
    </dgm:pt>
    <dgm:pt modelId="{D1B7F53C-AAAD-42A8-84C6-C57931B83486}">
      <dgm:prSet phldrT="[Text]" custT="1"/>
      <dgm:spPr/>
      <dgm:t>
        <a:bodyPr/>
        <a:lstStyle/>
        <a:p>
          <a:pPr rtl="1"/>
          <a:r>
            <a:rPr lang="fa-IR" sz="1800" dirty="0" smtClean="0">
              <a:cs typeface="B Nazanin" panose="00000400000000000000" pitchFamily="2" charset="-78"/>
            </a:rPr>
            <a:t>برگزاری حراج: مشارکت فروشنده و متقاضیان خرید طبق </a:t>
          </a:r>
          <a:r>
            <a:rPr lang="fa-IR" sz="1800" dirty="0" err="1" smtClean="0">
              <a:cs typeface="B Nazanin" panose="00000400000000000000" pitchFamily="2" charset="-78"/>
            </a:rPr>
            <a:t>دستورالعمل‌ها</a:t>
          </a:r>
          <a:endParaRPr lang="en-US" sz="1800" dirty="0">
            <a:cs typeface="B Nazanin" panose="00000400000000000000" pitchFamily="2" charset="-78"/>
          </a:endParaRPr>
        </a:p>
      </dgm:t>
    </dgm:pt>
    <dgm:pt modelId="{9ADD2A1F-2189-4212-AA45-38F4FD9D8BC5}" type="parTrans" cxnId="{8C8980DE-AF1D-4655-80AF-8CC9A0EC79A2}">
      <dgm:prSet/>
      <dgm:spPr/>
      <dgm:t>
        <a:bodyPr/>
        <a:lstStyle/>
        <a:p>
          <a:endParaRPr lang="en-US"/>
        </a:p>
      </dgm:t>
    </dgm:pt>
    <dgm:pt modelId="{D23BC875-DC0D-4AD6-8BA1-142733AB1103}" type="sibTrans" cxnId="{8C8980DE-AF1D-4655-80AF-8CC9A0EC79A2}">
      <dgm:prSet/>
      <dgm:spPr/>
      <dgm:t>
        <a:bodyPr/>
        <a:lstStyle/>
        <a:p>
          <a:endParaRPr lang="en-US"/>
        </a:p>
      </dgm:t>
    </dgm:pt>
    <dgm:pt modelId="{8DD704F7-8574-4B19-A481-FCE7EEA184FC}">
      <dgm:prSet phldrT="[Text]" custT="1"/>
      <dgm:spPr/>
      <dgm:t>
        <a:bodyPr/>
        <a:lstStyle/>
        <a:p>
          <a:pPr rtl="1"/>
          <a:r>
            <a:rPr lang="fa-IR" sz="1800" dirty="0" smtClean="0">
              <a:cs typeface="B Nazanin" panose="00000400000000000000" pitchFamily="2" charset="-78"/>
            </a:rPr>
            <a:t>تسویه نهایی توسط خریداران و تحویل کالا توسط فروشنده</a:t>
          </a:r>
          <a:endParaRPr lang="en-US" sz="1800" dirty="0">
            <a:cs typeface="B Nazanin" panose="00000400000000000000" pitchFamily="2" charset="-78"/>
          </a:endParaRPr>
        </a:p>
      </dgm:t>
    </dgm:pt>
    <dgm:pt modelId="{7CC6F636-40E1-405D-B448-5423D37099F5}" type="parTrans" cxnId="{B0893CB4-531E-4B2D-879C-2D7AB755F6BC}">
      <dgm:prSet/>
      <dgm:spPr/>
      <dgm:t>
        <a:bodyPr/>
        <a:lstStyle/>
        <a:p>
          <a:endParaRPr lang="en-US"/>
        </a:p>
      </dgm:t>
    </dgm:pt>
    <dgm:pt modelId="{C79B7C61-6730-4C52-8E58-2FF063231C2C}" type="sibTrans" cxnId="{B0893CB4-531E-4B2D-879C-2D7AB755F6BC}">
      <dgm:prSet/>
      <dgm:spPr/>
      <dgm:t>
        <a:bodyPr/>
        <a:lstStyle/>
        <a:p>
          <a:endParaRPr lang="en-US"/>
        </a:p>
      </dgm:t>
    </dgm:pt>
    <dgm:pt modelId="{3160911E-46AB-4016-A0AC-2BFC38DC767C}" type="pres">
      <dgm:prSet presAssocID="{03A87625-3327-4C44-B02A-194882E32694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B2D6DCA-221D-470C-AA82-B958CC2848B8}" type="pres">
      <dgm:prSet presAssocID="{8DD704F7-8574-4B19-A481-FCE7EEA184FC}" presName="boxAndChildren" presStyleCnt="0"/>
      <dgm:spPr/>
    </dgm:pt>
    <dgm:pt modelId="{5831E15B-ECB1-49AC-93C4-BEDB0DDE0322}" type="pres">
      <dgm:prSet presAssocID="{8DD704F7-8574-4B19-A481-FCE7EEA184FC}" presName="parentTextBox" presStyleLbl="node1" presStyleIdx="0" presStyleCnt="7"/>
      <dgm:spPr/>
      <dgm:t>
        <a:bodyPr/>
        <a:lstStyle/>
        <a:p>
          <a:endParaRPr lang="en-US"/>
        </a:p>
      </dgm:t>
    </dgm:pt>
    <dgm:pt modelId="{93333F45-4CB0-420C-84CC-9842032A105C}" type="pres">
      <dgm:prSet presAssocID="{D23BC875-DC0D-4AD6-8BA1-142733AB1103}" presName="sp" presStyleCnt="0"/>
      <dgm:spPr/>
    </dgm:pt>
    <dgm:pt modelId="{7B1A2769-1437-4196-BDDF-7DE0AEEB10F0}" type="pres">
      <dgm:prSet presAssocID="{D1B7F53C-AAAD-42A8-84C6-C57931B83486}" presName="arrowAndChildren" presStyleCnt="0"/>
      <dgm:spPr/>
    </dgm:pt>
    <dgm:pt modelId="{A3457541-6491-4A14-B18B-217E7CDCB122}" type="pres">
      <dgm:prSet presAssocID="{D1B7F53C-AAAD-42A8-84C6-C57931B83486}" presName="parentTextArrow" presStyleLbl="node1" presStyleIdx="1" presStyleCnt="7"/>
      <dgm:spPr/>
      <dgm:t>
        <a:bodyPr/>
        <a:lstStyle/>
        <a:p>
          <a:endParaRPr lang="en-US"/>
        </a:p>
      </dgm:t>
    </dgm:pt>
    <dgm:pt modelId="{5D1CC691-D998-4125-95AF-847620CF0702}" type="pres">
      <dgm:prSet presAssocID="{CC68F8D2-0831-4522-AFBA-5168110CC0AB}" presName="sp" presStyleCnt="0"/>
      <dgm:spPr/>
    </dgm:pt>
    <dgm:pt modelId="{5F844A68-B6F9-4E1D-B889-9CEB0D726D25}" type="pres">
      <dgm:prSet presAssocID="{B05D2C4B-34DF-4407-AD63-72E1D0510322}" presName="arrowAndChildren" presStyleCnt="0"/>
      <dgm:spPr/>
    </dgm:pt>
    <dgm:pt modelId="{4015D250-D46A-4C76-8C64-B3727CE24BAB}" type="pres">
      <dgm:prSet presAssocID="{B05D2C4B-34DF-4407-AD63-72E1D0510322}" presName="parentTextArrow" presStyleLbl="node1" presStyleIdx="2" presStyleCnt="7"/>
      <dgm:spPr/>
      <dgm:t>
        <a:bodyPr/>
        <a:lstStyle/>
        <a:p>
          <a:endParaRPr lang="en-US"/>
        </a:p>
      </dgm:t>
    </dgm:pt>
    <dgm:pt modelId="{7DA475FB-3BB7-4059-B123-27E946BD818F}" type="pres">
      <dgm:prSet presAssocID="{F83C8FB7-1920-44F8-A43D-166F571E719E}" presName="sp" presStyleCnt="0"/>
      <dgm:spPr/>
    </dgm:pt>
    <dgm:pt modelId="{1FE15309-4DF0-4453-A1C1-13DDD4E9E925}" type="pres">
      <dgm:prSet presAssocID="{DB92C52F-8125-4553-94BD-554C96C2788F}" presName="arrowAndChildren" presStyleCnt="0"/>
      <dgm:spPr/>
    </dgm:pt>
    <dgm:pt modelId="{4684BB9A-F8C4-4F26-B10F-CBD47118DCB0}" type="pres">
      <dgm:prSet presAssocID="{DB92C52F-8125-4553-94BD-554C96C2788F}" presName="parentTextArrow" presStyleLbl="node1" presStyleIdx="3" presStyleCnt="7"/>
      <dgm:spPr/>
      <dgm:t>
        <a:bodyPr/>
        <a:lstStyle/>
        <a:p>
          <a:endParaRPr lang="en-US"/>
        </a:p>
      </dgm:t>
    </dgm:pt>
    <dgm:pt modelId="{B9D636D6-7F1B-4ACE-BD4F-562ED0C8FDC8}" type="pres">
      <dgm:prSet presAssocID="{4B2C9855-31E1-4DEF-8617-1F079414C2A1}" presName="sp" presStyleCnt="0"/>
      <dgm:spPr/>
    </dgm:pt>
    <dgm:pt modelId="{3BFF84C9-1B20-4AC7-9ED0-BAE3C34C6E12}" type="pres">
      <dgm:prSet presAssocID="{F2FCE564-3BF6-44DF-9B42-4C440AFF88E4}" presName="arrowAndChildren" presStyleCnt="0"/>
      <dgm:spPr/>
    </dgm:pt>
    <dgm:pt modelId="{F51BB6B1-CEC2-42FC-A815-83BD5F164135}" type="pres">
      <dgm:prSet presAssocID="{F2FCE564-3BF6-44DF-9B42-4C440AFF88E4}" presName="parentTextArrow" presStyleLbl="node1" presStyleIdx="4" presStyleCnt="7"/>
      <dgm:spPr/>
      <dgm:t>
        <a:bodyPr/>
        <a:lstStyle/>
        <a:p>
          <a:endParaRPr lang="en-US"/>
        </a:p>
      </dgm:t>
    </dgm:pt>
    <dgm:pt modelId="{A3F44074-2DDB-4E0B-BA7E-EBB2F6350AC7}" type="pres">
      <dgm:prSet presAssocID="{7437E69B-6A62-4C04-8CC2-278634E14179}" presName="sp" presStyleCnt="0"/>
      <dgm:spPr/>
    </dgm:pt>
    <dgm:pt modelId="{F8DB941A-6DD4-4466-8068-396BBE0F94E2}" type="pres">
      <dgm:prSet presAssocID="{38DE22D6-B087-4BD2-BC75-6EB5899E2FE3}" presName="arrowAndChildren" presStyleCnt="0"/>
      <dgm:spPr/>
    </dgm:pt>
    <dgm:pt modelId="{28F3BA36-08F1-4A2C-A304-63D1216214C9}" type="pres">
      <dgm:prSet presAssocID="{38DE22D6-B087-4BD2-BC75-6EB5899E2FE3}" presName="parentTextArrow" presStyleLbl="node1" presStyleIdx="5" presStyleCnt="7"/>
      <dgm:spPr/>
      <dgm:t>
        <a:bodyPr/>
        <a:lstStyle/>
        <a:p>
          <a:endParaRPr lang="en-US"/>
        </a:p>
      </dgm:t>
    </dgm:pt>
    <dgm:pt modelId="{274D3517-4C64-4BA0-9DA9-DD2418C5E624}" type="pres">
      <dgm:prSet presAssocID="{41FBAA62-257E-4ECA-A481-BDC4A87E19F3}" presName="sp" presStyleCnt="0"/>
      <dgm:spPr/>
    </dgm:pt>
    <dgm:pt modelId="{EEB29CB7-D9F3-4A09-97DD-3E9F1059DF86}" type="pres">
      <dgm:prSet presAssocID="{7C60D2D9-1827-48F8-9CAE-C904722970B2}" presName="arrowAndChildren" presStyleCnt="0"/>
      <dgm:spPr/>
    </dgm:pt>
    <dgm:pt modelId="{634DE09B-F619-48E6-9254-BAA1B28105C2}" type="pres">
      <dgm:prSet presAssocID="{7C60D2D9-1827-48F8-9CAE-C904722970B2}" presName="parentTextArrow" presStyleLbl="node1" presStyleIdx="6" presStyleCnt="7"/>
      <dgm:spPr/>
      <dgm:t>
        <a:bodyPr/>
        <a:lstStyle/>
        <a:p>
          <a:endParaRPr lang="en-US"/>
        </a:p>
      </dgm:t>
    </dgm:pt>
  </dgm:ptLst>
  <dgm:cxnLst>
    <dgm:cxn modelId="{B3FCA192-7C1D-4200-9A47-BA9D03011C80}" type="presOf" srcId="{B05D2C4B-34DF-4407-AD63-72E1D0510322}" destId="{4015D250-D46A-4C76-8C64-B3727CE24BAB}" srcOrd="0" destOrd="0" presId="urn:microsoft.com/office/officeart/2005/8/layout/process4"/>
    <dgm:cxn modelId="{341DD707-06FC-4962-BD21-A08D7EFFD881}" srcId="{03A87625-3327-4C44-B02A-194882E32694}" destId="{B05D2C4B-34DF-4407-AD63-72E1D0510322}" srcOrd="4" destOrd="0" parTransId="{528D54B1-3FA4-40A5-B312-66B590378FDC}" sibTransId="{CC68F8D2-0831-4522-AFBA-5168110CC0AB}"/>
    <dgm:cxn modelId="{B0893CB4-531E-4B2D-879C-2D7AB755F6BC}" srcId="{03A87625-3327-4C44-B02A-194882E32694}" destId="{8DD704F7-8574-4B19-A481-FCE7EEA184FC}" srcOrd="6" destOrd="0" parTransId="{7CC6F636-40E1-405D-B448-5423D37099F5}" sibTransId="{C79B7C61-6730-4C52-8E58-2FF063231C2C}"/>
    <dgm:cxn modelId="{95D71733-6192-465F-9A1F-4D38125777AB}" type="presOf" srcId="{D1B7F53C-AAAD-42A8-84C6-C57931B83486}" destId="{A3457541-6491-4A14-B18B-217E7CDCB122}" srcOrd="0" destOrd="0" presId="urn:microsoft.com/office/officeart/2005/8/layout/process4"/>
    <dgm:cxn modelId="{C64D7516-C51B-4F47-BD8C-763C239164DE}" srcId="{03A87625-3327-4C44-B02A-194882E32694}" destId="{DB92C52F-8125-4553-94BD-554C96C2788F}" srcOrd="3" destOrd="0" parTransId="{9A360522-60AC-4CFF-9D90-FE71D9F91188}" sibTransId="{F83C8FB7-1920-44F8-A43D-166F571E719E}"/>
    <dgm:cxn modelId="{CA904D8B-E010-40FC-AA6D-2B2E61E4F906}" type="presOf" srcId="{F2FCE564-3BF6-44DF-9B42-4C440AFF88E4}" destId="{F51BB6B1-CEC2-42FC-A815-83BD5F164135}" srcOrd="0" destOrd="0" presId="urn:microsoft.com/office/officeart/2005/8/layout/process4"/>
    <dgm:cxn modelId="{13792BCD-8B54-4EDF-96D5-90813BB53688}" type="presOf" srcId="{03A87625-3327-4C44-B02A-194882E32694}" destId="{3160911E-46AB-4016-A0AC-2BFC38DC767C}" srcOrd="0" destOrd="0" presId="urn:microsoft.com/office/officeart/2005/8/layout/process4"/>
    <dgm:cxn modelId="{BCBC9554-8C2C-4398-BF8D-EF0984B4BD60}" srcId="{03A87625-3327-4C44-B02A-194882E32694}" destId="{7C60D2D9-1827-48F8-9CAE-C904722970B2}" srcOrd="0" destOrd="0" parTransId="{543C9335-2944-4BC2-97B4-B7143337228A}" sibTransId="{41FBAA62-257E-4ECA-A481-BDC4A87E19F3}"/>
    <dgm:cxn modelId="{10E6A4F8-1D32-4976-8363-5F431AF3894E}" type="presOf" srcId="{8DD704F7-8574-4B19-A481-FCE7EEA184FC}" destId="{5831E15B-ECB1-49AC-93C4-BEDB0DDE0322}" srcOrd="0" destOrd="0" presId="urn:microsoft.com/office/officeart/2005/8/layout/process4"/>
    <dgm:cxn modelId="{144937D9-2565-4302-A057-4C24FFCF8F11}" type="presOf" srcId="{7C60D2D9-1827-48F8-9CAE-C904722970B2}" destId="{634DE09B-F619-48E6-9254-BAA1B28105C2}" srcOrd="0" destOrd="0" presId="urn:microsoft.com/office/officeart/2005/8/layout/process4"/>
    <dgm:cxn modelId="{C1B3DFE1-AD9E-48BD-9FD1-463FFA61A5C9}" type="presOf" srcId="{38DE22D6-B087-4BD2-BC75-6EB5899E2FE3}" destId="{28F3BA36-08F1-4A2C-A304-63D1216214C9}" srcOrd="0" destOrd="0" presId="urn:microsoft.com/office/officeart/2005/8/layout/process4"/>
    <dgm:cxn modelId="{0AECFAB4-EB90-45F7-A745-5BE93300722E}" srcId="{03A87625-3327-4C44-B02A-194882E32694}" destId="{38DE22D6-B087-4BD2-BC75-6EB5899E2FE3}" srcOrd="1" destOrd="0" parTransId="{59399B19-2177-4535-92A0-A0F382C3E7FE}" sibTransId="{7437E69B-6A62-4C04-8CC2-278634E14179}"/>
    <dgm:cxn modelId="{CF88683D-8E8E-4173-B5D5-48DEFB378EC0}" srcId="{03A87625-3327-4C44-B02A-194882E32694}" destId="{F2FCE564-3BF6-44DF-9B42-4C440AFF88E4}" srcOrd="2" destOrd="0" parTransId="{2DDE4C47-3520-4637-BC1D-05EE73E841C9}" sibTransId="{4B2C9855-31E1-4DEF-8617-1F079414C2A1}"/>
    <dgm:cxn modelId="{02BAB765-4B13-40E4-AE8C-F69C13FB9A8A}" type="presOf" srcId="{DB92C52F-8125-4553-94BD-554C96C2788F}" destId="{4684BB9A-F8C4-4F26-B10F-CBD47118DCB0}" srcOrd="0" destOrd="0" presId="urn:microsoft.com/office/officeart/2005/8/layout/process4"/>
    <dgm:cxn modelId="{8C8980DE-AF1D-4655-80AF-8CC9A0EC79A2}" srcId="{03A87625-3327-4C44-B02A-194882E32694}" destId="{D1B7F53C-AAAD-42A8-84C6-C57931B83486}" srcOrd="5" destOrd="0" parTransId="{9ADD2A1F-2189-4212-AA45-38F4FD9D8BC5}" sibTransId="{D23BC875-DC0D-4AD6-8BA1-142733AB1103}"/>
    <dgm:cxn modelId="{A5DEEDA9-7B79-45EE-860D-779266DF7DCC}" type="presParOf" srcId="{3160911E-46AB-4016-A0AC-2BFC38DC767C}" destId="{8B2D6DCA-221D-470C-AA82-B958CC2848B8}" srcOrd="0" destOrd="0" presId="urn:microsoft.com/office/officeart/2005/8/layout/process4"/>
    <dgm:cxn modelId="{D013F0D0-D795-4754-9A16-7E22730237AE}" type="presParOf" srcId="{8B2D6DCA-221D-470C-AA82-B958CC2848B8}" destId="{5831E15B-ECB1-49AC-93C4-BEDB0DDE0322}" srcOrd="0" destOrd="0" presId="urn:microsoft.com/office/officeart/2005/8/layout/process4"/>
    <dgm:cxn modelId="{7DE75471-0066-438C-AF27-FAA1245918A8}" type="presParOf" srcId="{3160911E-46AB-4016-A0AC-2BFC38DC767C}" destId="{93333F45-4CB0-420C-84CC-9842032A105C}" srcOrd="1" destOrd="0" presId="urn:microsoft.com/office/officeart/2005/8/layout/process4"/>
    <dgm:cxn modelId="{9CB2970A-A061-4EDD-BF21-904E59863605}" type="presParOf" srcId="{3160911E-46AB-4016-A0AC-2BFC38DC767C}" destId="{7B1A2769-1437-4196-BDDF-7DE0AEEB10F0}" srcOrd="2" destOrd="0" presId="urn:microsoft.com/office/officeart/2005/8/layout/process4"/>
    <dgm:cxn modelId="{6FE716A9-E75D-45C6-9420-E13AF7A102AB}" type="presParOf" srcId="{7B1A2769-1437-4196-BDDF-7DE0AEEB10F0}" destId="{A3457541-6491-4A14-B18B-217E7CDCB122}" srcOrd="0" destOrd="0" presId="urn:microsoft.com/office/officeart/2005/8/layout/process4"/>
    <dgm:cxn modelId="{3BAFDFC5-ADEE-4503-9DFB-9E5D74241E43}" type="presParOf" srcId="{3160911E-46AB-4016-A0AC-2BFC38DC767C}" destId="{5D1CC691-D998-4125-95AF-847620CF0702}" srcOrd="3" destOrd="0" presId="urn:microsoft.com/office/officeart/2005/8/layout/process4"/>
    <dgm:cxn modelId="{027430C5-52C6-4AE8-856E-FAFC556461FA}" type="presParOf" srcId="{3160911E-46AB-4016-A0AC-2BFC38DC767C}" destId="{5F844A68-B6F9-4E1D-B889-9CEB0D726D25}" srcOrd="4" destOrd="0" presId="urn:microsoft.com/office/officeart/2005/8/layout/process4"/>
    <dgm:cxn modelId="{5B2C46BA-CC15-4DD3-A6DA-A3DFC30F97BD}" type="presParOf" srcId="{5F844A68-B6F9-4E1D-B889-9CEB0D726D25}" destId="{4015D250-D46A-4C76-8C64-B3727CE24BAB}" srcOrd="0" destOrd="0" presId="urn:microsoft.com/office/officeart/2005/8/layout/process4"/>
    <dgm:cxn modelId="{294BDF22-664C-4D2B-879E-565A9CC3ADD9}" type="presParOf" srcId="{3160911E-46AB-4016-A0AC-2BFC38DC767C}" destId="{7DA475FB-3BB7-4059-B123-27E946BD818F}" srcOrd="5" destOrd="0" presId="urn:microsoft.com/office/officeart/2005/8/layout/process4"/>
    <dgm:cxn modelId="{313BEF24-6EC2-4A63-A37E-8133D8189EC0}" type="presParOf" srcId="{3160911E-46AB-4016-A0AC-2BFC38DC767C}" destId="{1FE15309-4DF0-4453-A1C1-13DDD4E9E925}" srcOrd="6" destOrd="0" presId="urn:microsoft.com/office/officeart/2005/8/layout/process4"/>
    <dgm:cxn modelId="{2FBDDDEB-26C7-4D05-8AAE-0E9C3AD021D6}" type="presParOf" srcId="{1FE15309-4DF0-4453-A1C1-13DDD4E9E925}" destId="{4684BB9A-F8C4-4F26-B10F-CBD47118DCB0}" srcOrd="0" destOrd="0" presId="urn:microsoft.com/office/officeart/2005/8/layout/process4"/>
    <dgm:cxn modelId="{78919180-4E11-4FED-9042-FA8B3BE45D38}" type="presParOf" srcId="{3160911E-46AB-4016-A0AC-2BFC38DC767C}" destId="{B9D636D6-7F1B-4ACE-BD4F-562ED0C8FDC8}" srcOrd="7" destOrd="0" presId="urn:microsoft.com/office/officeart/2005/8/layout/process4"/>
    <dgm:cxn modelId="{2F8FC77B-6B49-47A2-A2E2-E1F5BCA176B3}" type="presParOf" srcId="{3160911E-46AB-4016-A0AC-2BFC38DC767C}" destId="{3BFF84C9-1B20-4AC7-9ED0-BAE3C34C6E12}" srcOrd="8" destOrd="0" presId="urn:microsoft.com/office/officeart/2005/8/layout/process4"/>
    <dgm:cxn modelId="{4ABCE692-9CA9-4207-8F41-F827279549F3}" type="presParOf" srcId="{3BFF84C9-1B20-4AC7-9ED0-BAE3C34C6E12}" destId="{F51BB6B1-CEC2-42FC-A815-83BD5F164135}" srcOrd="0" destOrd="0" presId="urn:microsoft.com/office/officeart/2005/8/layout/process4"/>
    <dgm:cxn modelId="{BB935901-FE1F-4551-9C2D-1235211EF756}" type="presParOf" srcId="{3160911E-46AB-4016-A0AC-2BFC38DC767C}" destId="{A3F44074-2DDB-4E0B-BA7E-EBB2F6350AC7}" srcOrd="9" destOrd="0" presId="urn:microsoft.com/office/officeart/2005/8/layout/process4"/>
    <dgm:cxn modelId="{2778DEE0-CE61-4F1D-8675-AD75F9BEC365}" type="presParOf" srcId="{3160911E-46AB-4016-A0AC-2BFC38DC767C}" destId="{F8DB941A-6DD4-4466-8068-396BBE0F94E2}" srcOrd="10" destOrd="0" presId="urn:microsoft.com/office/officeart/2005/8/layout/process4"/>
    <dgm:cxn modelId="{24DF7D93-7FB2-410E-844A-C65522AF1D5F}" type="presParOf" srcId="{F8DB941A-6DD4-4466-8068-396BBE0F94E2}" destId="{28F3BA36-08F1-4A2C-A304-63D1216214C9}" srcOrd="0" destOrd="0" presId="urn:microsoft.com/office/officeart/2005/8/layout/process4"/>
    <dgm:cxn modelId="{C9D382D9-D3DE-4133-80CF-750F84384D94}" type="presParOf" srcId="{3160911E-46AB-4016-A0AC-2BFC38DC767C}" destId="{274D3517-4C64-4BA0-9DA9-DD2418C5E624}" srcOrd="11" destOrd="0" presId="urn:microsoft.com/office/officeart/2005/8/layout/process4"/>
    <dgm:cxn modelId="{6968239E-1B79-4814-BBD8-DA6EEB928B07}" type="presParOf" srcId="{3160911E-46AB-4016-A0AC-2BFC38DC767C}" destId="{EEB29CB7-D9F3-4A09-97DD-3E9F1059DF86}" srcOrd="12" destOrd="0" presId="urn:microsoft.com/office/officeart/2005/8/layout/process4"/>
    <dgm:cxn modelId="{BA5FF067-7AFD-417A-BB3C-4C6829157B79}" type="presParOf" srcId="{EEB29CB7-D9F3-4A09-97DD-3E9F1059DF86}" destId="{634DE09B-F619-48E6-9254-BAA1B28105C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01E91B1-C32E-4F28-8105-2F380021899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C70213C-2D34-4C96-8FF2-73347563D394}">
      <dgm:prSet phldrT="[Text]" custT="1"/>
      <dgm:spPr/>
      <dgm:t>
        <a:bodyPr/>
        <a:lstStyle/>
        <a:p>
          <a:r>
            <a:rPr lang="fa-IR" sz="2000" dirty="0" smtClean="0">
              <a:cs typeface="B Nazanin" panose="00000400000000000000" pitchFamily="2" charset="-78"/>
            </a:rPr>
            <a:t>مشخصات کالای قابل عرضه</a:t>
          </a:r>
          <a:endParaRPr lang="en-US" sz="2000" dirty="0">
            <a:cs typeface="B Nazanin" panose="00000400000000000000" pitchFamily="2" charset="-78"/>
          </a:endParaRPr>
        </a:p>
      </dgm:t>
    </dgm:pt>
    <dgm:pt modelId="{7C2C17ED-CE09-4888-A374-AE75F158801D}" type="parTrans" cxnId="{17A0B4A4-81C1-4473-86A8-3A6E72469CBC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C7011222-0DCC-493B-8108-62697DD3F182}" type="sibTrans" cxnId="{17A0B4A4-81C1-4473-86A8-3A6E72469CBC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C4DA063B-2CF4-4B7C-BC0B-930F911C156A}">
      <dgm:prSet custT="1"/>
      <dgm:spPr/>
      <dgm:t>
        <a:bodyPr/>
        <a:lstStyle/>
        <a:p>
          <a:r>
            <a:rPr lang="fa-IR" sz="2000" smtClean="0">
              <a:cs typeface="B Nazanin" panose="00000400000000000000" pitchFamily="2" charset="-78"/>
            </a:rPr>
            <a:t>حجم کالای قابل عرضه</a:t>
          </a:r>
          <a:endParaRPr lang="fa-IR" sz="2000" dirty="0">
            <a:cs typeface="B Nazanin" panose="00000400000000000000" pitchFamily="2" charset="-78"/>
          </a:endParaRPr>
        </a:p>
      </dgm:t>
    </dgm:pt>
    <dgm:pt modelId="{71E0C080-F89F-4567-9199-107A7F159421}" type="parTrans" cxnId="{C0E8693F-96EA-41D0-AFF1-8EBAD3B02F46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A8ECBF3C-C2F6-4EED-B599-B9A27404087E}" type="sibTrans" cxnId="{C0E8693F-96EA-41D0-AFF1-8EBAD3B02F46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EED67A9B-0450-46DC-AC00-FA0F3DF0389C}">
      <dgm:prSet custT="1"/>
      <dgm:spPr/>
      <dgm:t>
        <a:bodyPr/>
        <a:lstStyle/>
        <a:p>
          <a:r>
            <a:rPr lang="fa-IR" sz="2000" smtClean="0">
              <a:cs typeface="B Nazanin" panose="00000400000000000000" pitchFamily="2" charset="-78"/>
            </a:rPr>
            <a:t>حداکثر افزایش عرضه توسط عرضه کننده</a:t>
          </a:r>
          <a:endParaRPr lang="fa-IR" sz="2000" dirty="0">
            <a:cs typeface="B Nazanin" panose="00000400000000000000" pitchFamily="2" charset="-78"/>
          </a:endParaRPr>
        </a:p>
      </dgm:t>
    </dgm:pt>
    <dgm:pt modelId="{4A89C30B-9E89-47A7-81F1-CB1DFD7E0710}" type="parTrans" cxnId="{52412C86-CBC2-499D-AD9E-39FDC20012C0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4FC9C855-DEB0-45C6-96A7-15DF855B69F8}" type="sibTrans" cxnId="{52412C86-CBC2-499D-AD9E-39FDC20012C0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AA8E9072-7DC5-4954-87DF-FD3D413B5B3D}">
      <dgm:prSet custT="1"/>
      <dgm:spPr/>
      <dgm:t>
        <a:bodyPr/>
        <a:lstStyle/>
        <a:p>
          <a:r>
            <a:rPr lang="fa-IR" sz="2000" dirty="0" smtClean="0">
              <a:cs typeface="B Nazanin" panose="00000400000000000000" pitchFamily="2" charset="-78"/>
            </a:rPr>
            <a:t>نوع معامله</a:t>
          </a:r>
          <a:br>
            <a:rPr lang="fa-IR" sz="2000" dirty="0" smtClean="0">
              <a:cs typeface="B Nazanin" panose="00000400000000000000" pitchFamily="2" charset="-78"/>
            </a:rPr>
          </a:br>
          <a:r>
            <a:rPr lang="fa-IR" sz="1400" dirty="0" smtClean="0">
              <a:cs typeface="B Nazanin" panose="00000400000000000000" pitchFamily="2" charset="-78"/>
            </a:rPr>
            <a:t>در معامله سلف ذکر سررسید تحول کالا و در معامله نسیه ذکر شرایط پرداخت</a:t>
          </a:r>
          <a:endParaRPr lang="fa-IR" sz="1400" dirty="0">
            <a:cs typeface="B Nazanin" panose="00000400000000000000" pitchFamily="2" charset="-78"/>
          </a:endParaRPr>
        </a:p>
      </dgm:t>
    </dgm:pt>
    <dgm:pt modelId="{28A46385-636D-43C8-804A-EB106EA89B05}" type="parTrans" cxnId="{8F9BE2A0-B2A6-44A0-8CFA-2C01693F1FFF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62ADBB7B-308C-4EF1-AE5D-F8AC9FD5C4BF}" type="sibTrans" cxnId="{8F9BE2A0-B2A6-44A0-8CFA-2C01693F1FFF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5AD5622E-8721-4118-9F06-FF9C26ECD176}">
      <dgm:prSet custT="1"/>
      <dgm:spPr/>
      <dgm:t>
        <a:bodyPr/>
        <a:lstStyle/>
        <a:p>
          <a:r>
            <a:rPr lang="fa-IR" sz="2000" smtClean="0">
              <a:cs typeface="B Nazanin" panose="00000400000000000000" pitchFamily="2" charset="-78"/>
            </a:rPr>
            <a:t>قیمت پایه</a:t>
          </a:r>
          <a:endParaRPr lang="fa-IR" sz="2000" dirty="0">
            <a:cs typeface="B Nazanin" panose="00000400000000000000" pitchFamily="2" charset="-78"/>
          </a:endParaRPr>
        </a:p>
      </dgm:t>
    </dgm:pt>
    <dgm:pt modelId="{55D25C9C-DB39-444F-A775-3FFEEBCB985D}" type="parTrans" cxnId="{9FA62AF5-A0C4-49BF-A99F-13E43A6372A2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DE8046EB-6A3A-4BD8-AD57-97C325B9DC42}" type="sibTrans" cxnId="{9FA62AF5-A0C4-49BF-A99F-13E43A6372A2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94D37383-405C-4C04-8F8E-F7D4B67ACBB7}">
      <dgm:prSet custT="1"/>
      <dgm:spPr/>
      <dgm:t>
        <a:bodyPr/>
        <a:lstStyle/>
        <a:p>
          <a:r>
            <a:rPr lang="fa-IR" sz="2000" smtClean="0">
              <a:cs typeface="B Nazanin" panose="00000400000000000000" pitchFamily="2" charset="-78"/>
            </a:rPr>
            <a:t>تاریخ عرضه</a:t>
          </a:r>
          <a:endParaRPr lang="fa-IR" sz="2000" dirty="0">
            <a:cs typeface="B Nazanin" panose="00000400000000000000" pitchFamily="2" charset="-78"/>
          </a:endParaRPr>
        </a:p>
      </dgm:t>
    </dgm:pt>
    <dgm:pt modelId="{E5EAC5BA-F366-4D98-9E44-FC275752AA04}" type="parTrans" cxnId="{3788E7C1-8B11-47D3-B45B-FA2921C2EC72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E4E05A57-C568-44B5-85FC-A7F958C99704}" type="sibTrans" cxnId="{3788E7C1-8B11-47D3-B45B-FA2921C2EC72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CC476B8E-D873-4ED4-97E7-3BEF267CA694}">
      <dgm:prSet custT="1"/>
      <dgm:spPr/>
      <dgm:t>
        <a:bodyPr/>
        <a:lstStyle/>
        <a:p>
          <a:r>
            <a:rPr lang="fa-IR" sz="2000" dirty="0" smtClean="0">
              <a:cs typeface="B Nazanin" panose="00000400000000000000" pitchFamily="2" charset="-78"/>
            </a:rPr>
            <a:t>نام عرضه‌کننده و تولیدکننده</a:t>
          </a:r>
          <a:endParaRPr lang="fa-IR" sz="2000" dirty="0">
            <a:cs typeface="B Nazanin" panose="00000400000000000000" pitchFamily="2" charset="-78"/>
          </a:endParaRPr>
        </a:p>
      </dgm:t>
    </dgm:pt>
    <dgm:pt modelId="{6EA4A9DF-8EA7-418E-B631-64D328B1E691}" type="parTrans" cxnId="{B644BDB8-805B-4E92-A073-5E397B5CFAB8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FAB85C10-57E7-461C-823F-BD56C8AF71B3}" type="sibTrans" cxnId="{B644BDB8-805B-4E92-A073-5E397B5CFAB8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689C2104-E941-4D4F-BFEC-4D72DCE251A0}">
      <dgm:prSet custT="1"/>
      <dgm:spPr/>
      <dgm:t>
        <a:bodyPr/>
        <a:lstStyle/>
        <a:p>
          <a:r>
            <a:rPr lang="fa-IR" sz="2000" dirty="0" smtClean="0">
              <a:cs typeface="B Nazanin" panose="00000400000000000000" pitchFamily="2" charset="-78"/>
            </a:rPr>
            <a:t>نوع تسویه</a:t>
          </a:r>
          <a:br>
            <a:rPr lang="fa-IR" sz="2000" dirty="0" smtClean="0">
              <a:cs typeface="B Nazanin" panose="00000400000000000000" pitchFamily="2" charset="-78"/>
            </a:rPr>
          </a:br>
          <a:r>
            <a:rPr lang="fa-IR" sz="1800" dirty="0" smtClean="0">
              <a:cs typeface="B Nazanin" panose="00000400000000000000" pitchFamily="2" charset="-78"/>
            </a:rPr>
            <a:t>شامل نقدی یا اعتباری</a:t>
          </a:r>
        </a:p>
      </dgm:t>
    </dgm:pt>
    <dgm:pt modelId="{07D2F198-C87D-48D5-BAC0-9D99E66BB435}" type="parTrans" cxnId="{FFAC44BE-C91C-4AEC-8328-8E5D2D29A335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51FF786B-FA14-4C1B-ACDD-62641FD765B3}" type="sibTrans" cxnId="{FFAC44BE-C91C-4AEC-8328-8E5D2D29A335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4AECF9BB-5A39-4A9D-B843-8C17F28382E9}">
      <dgm:prSet custT="1"/>
      <dgm:spPr/>
      <dgm:t>
        <a:bodyPr/>
        <a:lstStyle/>
        <a:p>
          <a:r>
            <a:rPr lang="fa-IR" sz="2000" dirty="0" err="1" smtClean="0">
              <a:cs typeface="B Nazanin" panose="00000400000000000000" pitchFamily="2" charset="-78"/>
            </a:rPr>
            <a:t>زمان‌بندی</a:t>
          </a:r>
          <a:r>
            <a:rPr lang="fa-IR" sz="2000" dirty="0" smtClean="0">
              <a:cs typeface="B Nazanin" panose="00000400000000000000" pitchFamily="2" charset="-78"/>
            </a:rPr>
            <a:t> و مکان تحویل</a:t>
          </a:r>
          <a:endParaRPr lang="fa-IR" sz="2000" dirty="0">
            <a:cs typeface="B Nazanin" panose="00000400000000000000" pitchFamily="2" charset="-78"/>
          </a:endParaRPr>
        </a:p>
      </dgm:t>
    </dgm:pt>
    <dgm:pt modelId="{C1F7B106-8905-46BF-8226-9B89B799B5D5}" type="parTrans" cxnId="{77EDEA14-44D7-4BD9-87BE-7AE800B084C4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6C2352EA-D1BD-4812-B4E1-2D4572E81EB8}" type="sibTrans" cxnId="{77EDEA14-44D7-4BD9-87BE-7AE800B084C4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AC475CB5-A08E-43FC-843E-6A29498DD863}">
      <dgm:prSet custT="1"/>
      <dgm:spPr/>
      <dgm:t>
        <a:bodyPr/>
        <a:lstStyle/>
        <a:p>
          <a:r>
            <a:rPr lang="fa-IR" sz="2000" dirty="0" smtClean="0">
              <a:cs typeface="B Nazanin" panose="00000400000000000000" pitchFamily="2" charset="-78"/>
            </a:rPr>
            <a:t>نوع </a:t>
          </a:r>
          <a:r>
            <a:rPr lang="fa-IR" sz="2000" dirty="0" err="1" smtClean="0">
              <a:cs typeface="B Nazanin" panose="00000400000000000000" pitchFamily="2" charset="-78"/>
            </a:rPr>
            <a:t>بسته‌بندی</a:t>
          </a:r>
          <a:endParaRPr lang="en-US" sz="2000" dirty="0">
            <a:cs typeface="B Nazanin" panose="00000400000000000000" pitchFamily="2" charset="-78"/>
          </a:endParaRPr>
        </a:p>
      </dgm:t>
    </dgm:pt>
    <dgm:pt modelId="{58CB8760-EC37-47E7-8375-1FE6A005A1E7}" type="parTrans" cxnId="{976086C1-8C61-4384-A2E3-DD2592CCACEF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A79A0850-DB54-4C24-BCA8-EE8C6AD0A305}" type="sibTrans" cxnId="{976086C1-8C61-4384-A2E3-DD2592CCACEF}">
      <dgm:prSet/>
      <dgm:spPr/>
      <dgm:t>
        <a:bodyPr/>
        <a:lstStyle/>
        <a:p>
          <a:endParaRPr lang="en-US" sz="2800">
            <a:cs typeface="B Nazanin" panose="00000400000000000000" pitchFamily="2" charset="-78"/>
          </a:endParaRPr>
        </a:p>
      </dgm:t>
    </dgm:pt>
    <dgm:pt modelId="{DF068884-A732-4AF3-A4FB-E8E7683EE58A}" type="pres">
      <dgm:prSet presAssocID="{201E91B1-C32E-4F28-8105-2F380021899D}" presName="diagram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171EA2-030C-4494-8292-EA77860EE471}" type="pres">
      <dgm:prSet presAssocID="{AC70213C-2D34-4C96-8FF2-73347563D394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1ABF0F-F70C-4A71-B6AB-251C50169EAA}" type="pres">
      <dgm:prSet presAssocID="{C7011222-0DCC-493B-8108-62697DD3F182}" presName="sibTrans" presStyleCnt="0"/>
      <dgm:spPr/>
    </dgm:pt>
    <dgm:pt modelId="{34A633F4-C2A2-420A-A941-C3A09DB57934}" type="pres">
      <dgm:prSet presAssocID="{C4DA063B-2CF4-4B7C-BC0B-930F911C156A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206DB0-D142-4128-9797-23BCBA8E1597}" type="pres">
      <dgm:prSet presAssocID="{A8ECBF3C-C2F6-4EED-B599-B9A27404087E}" presName="sibTrans" presStyleCnt="0"/>
      <dgm:spPr/>
    </dgm:pt>
    <dgm:pt modelId="{18BA60DA-CA59-4E85-97C0-7CA09F73B77E}" type="pres">
      <dgm:prSet presAssocID="{EED67A9B-0450-46DC-AC00-FA0F3DF0389C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296A1E-E553-481B-9996-D2673859C4BF}" type="pres">
      <dgm:prSet presAssocID="{4FC9C855-DEB0-45C6-96A7-15DF855B69F8}" presName="sibTrans" presStyleCnt="0"/>
      <dgm:spPr/>
    </dgm:pt>
    <dgm:pt modelId="{7948DD84-9AE8-4777-A8B2-EC6C60B2974F}" type="pres">
      <dgm:prSet presAssocID="{AA8E9072-7DC5-4954-87DF-FD3D413B5B3D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376FE1-3DC2-444D-B5C4-7FE6703D1625}" type="pres">
      <dgm:prSet presAssocID="{62ADBB7B-308C-4EF1-AE5D-F8AC9FD5C4BF}" presName="sibTrans" presStyleCnt="0"/>
      <dgm:spPr/>
    </dgm:pt>
    <dgm:pt modelId="{889E78A2-7F8D-4C3D-840D-C8B614ADE6C7}" type="pres">
      <dgm:prSet presAssocID="{5AD5622E-8721-4118-9F06-FF9C26ECD176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0A24C7-5733-4779-AA9D-3334F4CEC55B}" type="pres">
      <dgm:prSet presAssocID="{DE8046EB-6A3A-4BD8-AD57-97C325B9DC42}" presName="sibTrans" presStyleCnt="0"/>
      <dgm:spPr/>
    </dgm:pt>
    <dgm:pt modelId="{DBEDB36B-5F66-46FC-8D5D-4CC60428A236}" type="pres">
      <dgm:prSet presAssocID="{94D37383-405C-4C04-8F8E-F7D4B67ACBB7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241551-DDB2-48E0-B033-61FFEA3D4C3A}" type="pres">
      <dgm:prSet presAssocID="{E4E05A57-C568-44B5-85FC-A7F958C99704}" presName="sibTrans" presStyleCnt="0"/>
      <dgm:spPr/>
    </dgm:pt>
    <dgm:pt modelId="{6B6CD912-6333-4A82-A38B-E27DE296C051}" type="pres">
      <dgm:prSet presAssocID="{CC476B8E-D873-4ED4-97E7-3BEF267CA694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FC10F9-D3AE-4DE7-B6D6-3CB612A8D7A6}" type="pres">
      <dgm:prSet presAssocID="{FAB85C10-57E7-461C-823F-BD56C8AF71B3}" presName="sibTrans" presStyleCnt="0"/>
      <dgm:spPr/>
    </dgm:pt>
    <dgm:pt modelId="{05202894-8C76-48A6-9389-6D5D475827EF}" type="pres">
      <dgm:prSet presAssocID="{689C2104-E941-4D4F-BFEC-4D72DCE251A0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F96E1F-B312-4610-9D6F-92B51932FA82}" type="pres">
      <dgm:prSet presAssocID="{51FF786B-FA14-4C1B-ACDD-62641FD765B3}" presName="sibTrans" presStyleCnt="0"/>
      <dgm:spPr/>
    </dgm:pt>
    <dgm:pt modelId="{D8F1CBE1-9BCD-4FC5-BC59-1ADF9CABE5C9}" type="pres">
      <dgm:prSet presAssocID="{4AECF9BB-5A39-4A9D-B843-8C17F28382E9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63600F-C98D-4346-BA8C-FA162E7B0084}" type="pres">
      <dgm:prSet presAssocID="{6C2352EA-D1BD-4812-B4E1-2D4572E81EB8}" presName="sibTrans" presStyleCnt="0"/>
      <dgm:spPr/>
    </dgm:pt>
    <dgm:pt modelId="{6DB59930-66D4-4AB5-8E17-0B110BCCB4BD}" type="pres">
      <dgm:prSet presAssocID="{AC475CB5-A08E-43FC-843E-6A29498DD863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D8BD50-2BC9-4ADC-8454-15F4776CE72B}" type="presOf" srcId="{AC70213C-2D34-4C96-8FF2-73347563D394}" destId="{1C171EA2-030C-4494-8292-EA77860EE471}" srcOrd="0" destOrd="0" presId="urn:microsoft.com/office/officeart/2005/8/layout/default"/>
    <dgm:cxn modelId="{C0E8693F-96EA-41D0-AFF1-8EBAD3B02F46}" srcId="{201E91B1-C32E-4F28-8105-2F380021899D}" destId="{C4DA063B-2CF4-4B7C-BC0B-930F911C156A}" srcOrd="1" destOrd="0" parTransId="{71E0C080-F89F-4567-9199-107A7F159421}" sibTransId="{A8ECBF3C-C2F6-4EED-B599-B9A27404087E}"/>
    <dgm:cxn modelId="{77EDEA14-44D7-4BD9-87BE-7AE800B084C4}" srcId="{201E91B1-C32E-4F28-8105-2F380021899D}" destId="{4AECF9BB-5A39-4A9D-B843-8C17F28382E9}" srcOrd="8" destOrd="0" parTransId="{C1F7B106-8905-46BF-8226-9B89B799B5D5}" sibTransId="{6C2352EA-D1BD-4812-B4E1-2D4572E81EB8}"/>
    <dgm:cxn modelId="{B28F5722-FF77-4FB6-9506-060EAADD9C2A}" type="presOf" srcId="{AA8E9072-7DC5-4954-87DF-FD3D413B5B3D}" destId="{7948DD84-9AE8-4777-A8B2-EC6C60B2974F}" srcOrd="0" destOrd="0" presId="urn:microsoft.com/office/officeart/2005/8/layout/default"/>
    <dgm:cxn modelId="{9FA62AF5-A0C4-49BF-A99F-13E43A6372A2}" srcId="{201E91B1-C32E-4F28-8105-2F380021899D}" destId="{5AD5622E-8721-4118-9F06-FF9C26ECD176}" srcOrd="4" destOrd="0" parTransId="{55D25C9C-DB39-444F-A775-3FFEEBCB985D}" sibTransId="{DE8046EB-6A3A-4BD8-AD57-97C325B9DC42}"/>
    <dgm:cxn modelId="{EC294E9A-210B-4E8A-A9AC-9197A458F7B1}" type="presOf" srcId="{EED67A9B-0450-46DC-AC00-FA0F3DF0389C}" destId="{18BA60DA-CA59-4E85-97C0-7CA09F73B77E}" srcOrd="0" destOrd="0" presId="urn:microsoft.com/office/officeart/2005/8/layout/default"/>
    <dgm:cxn modelId="{FCD56891-9D73-4FB6-9AC3-2E39D087CC8E}" type="presOf" srcId="{4AECF9BB-5A39-4A9D-B843-8C17F28382E9}" destId="{D8F1CBE1-9BCD-4FC5-BC59-1ADF9CABE5C9}" srcOrd="0" destOrd="0" presId="urn:microsoft.com/office/officeart/2005/8/layout/default"/>
    <dgm:cxn modelId="{FFAC44BE-C91C-4AEC-8328-8E5D2D29A335}" srcId="{201E91B1-C32E-4F28-8105-2F380021899D}" destId="{689C2104-E941-4D4F-BFEC-4D72DCE251A0}" srcOrd="7" destOrd="0" parTransId="{07D2F198-C87D-48D5-BAC0-9D99E66BB435}" sibTransId="{51FF786B-FA14-4C1B-ACDD-62641FD765B3}"/>
    <dgm:cxn modelId="{199B5881-0B1D-47B3-A65D-49D04A30C755}" type="presOf" srcId="{AC475CB5-A08E-43FC-843E-6A29498DD863}" destId="{6DB59930-66D4-4AB5-8E17-0B110BCCB4BD}" srcOrd="0" destOrd="0" presId="urn:microsoft.com/office/officeart/2005/8/layout/default"/>
    <dgm:cxn modelId="{52412C86-CBC2-499D-AD9E-39FDC20012C0}" srcId="{201E91B1-C32E-4F28-8105-2F380021899D}" destId="{EED67A9B-0450-46DC-AC00-FA0F3DF0389C}" srcOrd="2" destOrd="0" parTransId="{4A89C30B-9E89-47A7-81F1-CB1DFD7E0710}" sibTransId="{4FC9C855-DEB0-45C6-96A7-15DF855B69F8}"/>
    <dgm:cxn modelId="{594EF8C0-E5CD-4A58-92B7-731E750CE009}" type="presOf" srcId="{5AD5622E-8721-4118-9F06-FF9C26ECD176}" destId="{889E78A2-7F8D-4C3D-840D-C8B614ADE6C7}" srcOrd="0" destOrd="0" presId="urn:microsoft.com/office/officeart/2005/8/layout/default"/>
    <dgm:cxn modelId="{8F9BE2A0-B2A6-44A0-8CFA-2C01693F1FFF}" srcId="{201E91B1-C32E-4F28-8105-2F380021899D}" destId="{AA8E9072-7DC5-4954-87DF-FD3D413B5B3D}" srcOrd="3" destOrd="0" parTransId="{28A46385-636D-43C8-804A-EB106EA89B05}" sibTransId="{62ADBB7B-308C-4EF1-AE5D-F8AC9FD5C4BF}"/>
    <dgm:cxn modelId="{976086C1-8C61-4384-A2E3-DD2592CCACEF}" srcId="{201E91B1-C32E-4F28-8105-2F380021899D}" destId="{AC475CB5-A08E-43FC-843E-6A29498DD863}" srcOrd="9" destOrd="0" parTransId="{58CB8760-EC37-47E7-8375-1FE6A005A1E7}" sibTransId="{A79A0850-DB54-4C24-BCA8-EE8C6AD0A305}"/>
    <dgm:cxn modelId="{1CBAA7CD-149F-4CB1-811B-BCC4A105D246}" type="presOf" srcId="{201E91B1-C32E-4F28-8105-2F380021899D}" destId="{DF068884-A732-4AF3-A4FB-E8E7683EE58A}" srcOrd="0" destOrd="0" presId="urn:microsoft.com/office/officeart/2005/8/layout/default"/>
    <dgm:cxn modelId="{17A0B4A4-81C1-4473-86A8-3A6E72469CBC}" srcId="{201E91B1-C32E-4F28-8105-2F380021899D}" destId="{AC70213C-2D34-4C96-8FF2-73347563D394}" srcOrd="0" destOrd="0" parTransId="{7C2C17ED-CE09-4888-A374-AE75F158801D}" sibTransId="{C7011222-0DCC-493B-8108-62697DD3F182}"/>
    <dgm:cxn modelId="{4D107616-13E1-4D6D-B1CA-948EF0BFDDB0}" type="presOf" srcId="{94D37383-405C-4C04-8F8E-F7D4B67ACBB7}" destId="{DBEDB36B-5F66-46FC-8D5D-4CC60428A236}" srcOrd="0" destOrd="0" presId="urn:microsoft.com/office/officeart/2005/8/layout/default"/>
    <dgm:cxn modelId="{3788E7C1-8B11-47D3-B45B-FA2921C2EC72}" srcId="{201E91B1-C32E-4F28-8105-2F380021899D}" destId="{94D37383-405C-4C04-8F8E-F7D4B67ACBB7}" srcOrd="5" destOrd="0" parTransId="{E5EAC5BA-F366-4D98-9E44-FC275752AA04}" sibTransId="{E4E05A57-C568-44B5-85FC-A7F958C99704}"/>
    <dgm:cxn modelId="{4122B26F-17E8-48D3-8807-C18245EDC8B7}" type="presOf" srcId="{C4DA063B-2CF4-4B7C-BC0B-930F911C156A}" destId="{34A633F4-C2A2-420A-A941-C3A09DB57934}" srcOrd="0" destOrd="0" presId="urn:microsoft.com/office/officeart/2005/8/layout/default"/>
    <dgm:cxn modelId="{B644BDB8-805B-4E92-A073-5E397B5CFAB8}" srcId="{201E91B1-C32E-4F28-8105-2F380021899D}" destId="{CC476B8E-D873-4ED4-97E7-3BEF267CA694}" srcOrd="6" destOrd="0" parTransId="{6EA4A9DF-8EA7-418E-B631-64D328B1E691}" sibTransId="{FAB85C10-57E7-461C-823F-BD56C8AF71B3}"/>
    <dgm:cxn modelId="{BE8D9B0A-FB34-4D0A-A98B-1B6F3DD61419}" type="presOf" srcId="{CC476B8E-D873-4ED4-97E7-3BEF267CA694}" destId="{6B6CD912-6333-4A82-A38B-E27DE296C051}" srcOrd="0" destOrd="0" presId="urn:microsoft.com/office/officeart/2005/8/layout/default"/>
    <dgm:cxn modelId="{5E403431-CDD1-4AA3-AC14-ECFC93D74632}" type="presOf" srcId="{689C2104-E941-4D4F-BFEC-4D72DCE251A0}" destId="{05202894-8C76-48A6-9389-6D5D475827EF}" srcOrd="0" destOrd="0" presId="urn:microsoft.com/office/officeart/2005/8/layout/default"/>
    <dgm:cxn modelId="{790869CC-06B7-402C-B9E6-B08FE51A6066}" type="presParOf" srcId="{DF068884-A732-4AF3-A4FB-E8E7683EE58A}" destId="{1C171EA2-030C-4494-8292-EA77860EE471}" srcOrd="0" destOrd="0" presId="urn:microsoft.com/office/officeart/2005/8/layout/default"/>
    <dgm:cxn modelId="{82ED018C-CC8A-4683-9CC5-5C791FC62489}" type="presParOf" srcId="{DF068884-A732-4AF3-A4FB-E8E7683EE58A}" destId="{F61ABF0F-F70C-4A71-B6AB-251C50169EAA}" srcOrd="1" destOrd="0" presId="urn:microsoft.com/office/officeart/2005/8/layout/default"/>
    <dgm:cxn modelId="{CB805B26-A14A-41F3-931C-1429A379581D}" type="presParOf" srcId="{DF068884-A732-4AF3-A4FB-E8E7683EE58A}" destId="{34A633F4-C2A2-420A-A941-C3A09DB57934}" srcOrd="2" destOrd="0" presId="urn:microsoft.com/office/officeart/2005/8/layout/default"/>
    <dgm:cxn modelId="{65AF458B-8090-4AB9-8B83-8D74B426E450}" type="presParOf" srcId="{DF068884-A732-4AF3-A4FB-E8E7683EE58A}" destId="{FD206DB0-D142-4128-9797-23BCBA8E1597}" srcOrd="3" destOrd="0" presId="urn:microsoft.com/office/officeart/2005/8/layout/default"/>
    <dgm:cxn modelId="{E1BC0F20-BC49-4EEB-A97B-7664B2C057BE}" type="presParOf" srcId="{DF068884-A732-4AF3-A4FB-E8E7683EE58A}" destId="{18BA60DA-CA59-4E85-97C0-7CA09F73B77E}" srcOrd="4" destOrd="0" presId="urn:microsoft.com/office/officeart/2005/8/layout/default"/>
    <dgm:cxn modelId="{F10D0D2B-007F-4ABB-85A7-F14271991AD3}" type="presParOf" srcId="{DF068884-A732-4AF3-A4FB-E8E7683EE58A}" destId="{6E296A1E-E553-481B-9996-D2673859C4BF}" srcOrd="5" destOrd="0" presId="urn:microsoft.com/office/officeart/2005/8/layout/default"/>
    <dgm:cxn modelId="{3EFAAA74-B93C-4B8E-BC9D-4AE0B7C0D398}" type="presParOf" srcId="{DF068884-A732-4AF3-A4FB-E8E7683EE58A}" destId="{7948DD84-9AE8-4777-A8B2-EC6C60B2974F}" srcOrd="6" destOrd="0" presId="urn:microsoft.com/office/officeart/2005/8/layout/default"/>
    <dgm:cxn modelId="{980C047E-BED2-40B1-B454-714AF2CB15A5}" type="presParOf" srcId="{DF068884-A732-4AF3-A4FB-E8E7683EE58A}" destId="{15376FE1-3DC2-444D-B5C4-7FE6703D1625}" srcOrd="7" destOrd="0" presId="urn:microsoft.com/office/officeart/2005/8/layout/default"/>
    <dgm:cxn modelId="{C5D1AEDD-A251-43FC-9D0D-904B75E3C973}" type="presParOf" srcId="{DF068884-A732-4AF3-A4FB-E8E7683EE58A}" destId="{889E78A2-7F8D-4C3D-840D-C8B614ADE6C7}" srcOrd="8" destOrd="0" presId="urn:microsoft.com/office/officeart/2005/8/layout/default"/>
    <dgm:cxn modelId="{697EDBB3-FF36-4022-99BD-FF57E89752E9}" type="presParOf" srcId="{DF068884-A732-4AF3-A4FB-E8E7683EE58A}" destId="{010A24C7-5733-4779-AA9D-3334F4CEC55B}" srcOrd="9" destOrd="0" presId="urn:microsoft.com/office/officeart/2005/8/layout/default"/>
    <dgm:cxn modelId="{2BA394DD-BB8C-4520-9370-09E8B76D5624}" type="presParOf" srcId="{DF068884-A732-4AF3-A4FB-E8E7683EE58A}" destId="{DBEDB36B-5F66-46FC-8D5D-4CC60428A236}" srcOrd="10" destOrd="0" presId="urn:microsoft.com/office/officeart/2005/8/layout/default"/>
    <dgm:cxn modelId="{44C244D6-3F24-4EF0-826F-175DDC9858D2}" type="presParOf" srcId="{DF068884-A732-4AF3-A4FB-E8E7683EE58A}" destId="{99241551-DDB2-48E0-B033-61FFEA3D4C3A}" srcOrd="11" destOrd="0" presId="urn:microsoft.com/office/officeart/2005/8/layout/default"/>
    <dgm:cxn modelId="{7051BD57-B74D-4B64-B9A7-84FA44373A6E}" type="presParOf" srcId="{DF068884-A732-4AF3-A4FB-E8E7683EE58A}" destId="{6B6CD912-6333-4A82-A38B-E27DE296C051}" srcOrd="12" destOrd="0" presId="urn:microsoft.com/office/officeart/2005/8/layout/default"/>
    <dgm:cxn modelId="{D27EFAA4-5D5B-4983-BD84-3E1320FA47AC}" type="presParOf" srcId="{DF068884-A732-4AF3-A4FB-E8E7683EE58A}" destId="{FBFC10F9-D3AE-4DE7-B6D6-3CB612A8D7A6}" srcOrd="13" destOrd="0" presId="urn:microsoft.com/office/officeart/2005/8/layout/default"/>
    <dgm:cxn modelId="{93A52502-79D0-45F6-A6BD-96AB384E700E}" type="presParOf" srcId="{DF068884-A732-4AF3-A4FB-E8E7683EE58A}" destId="{05202894-8C76-48A6-9389-6D5D475827EF}" srcOrd="14" destOrd="0" presId="urn:microsoft.com/office/officeart/2005/8/layout/default"/>
    <dgm:cxn modelId="{110650E9-0E35-4D95-BCB0-FA1D0562B1B2}" type="presParOf" srcId="{DF068884-A732-4AF3-A4FB-E8E7683EE58A}" destId="{6BF96E1F-B312-4610-9D6F-92B51932FA82}" srcOrd="15" destOrd="0" presId="urn:microsoft.com/office/officeart/2005/8/layout/default"/>
    <dgm:cxn modelId="{4FDE85AF-8C8F-4C8E-B7F2-5AB3CC83B4A2}" type="presParOf" srcId="{DF068884-A732-4AF3-A4FB-E8E7683EE58A}" destId="{D8F1CBE1-9BCD-4FC5-BC59-1ADF9CABE5C9}" srcOrd="16" destOrd="0" presId="urn:microsoft.com/office/officeart/2005/8/layout/default"/>
    <dgm:cxn modelId="{7DB0FE5B-1233-488E-8972-87402E96764F}" type="presParOf" srcId="{DF068884-A732-4AF3-A4FB-E8E7683EE58A}" destId="{9063600F-C98D-4346-BA8C-FA162E7B0084}" srcOrd="17" destOrd="0" presId="urn:microsoft.com/office/officeart/2005/8/layout/default"/>
    <dgm:cxn modelId="{5C3421D1-570E-42BF-A2FD-94F3E06741DF}" type="presParOf" srcId="{DF068884-A732-4AF3-A4FB-E8E7683EE58A}" destId="{6DB59930-66D4-4AB5-8E17-0B110BCCB4BD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61C1CE-3EF2-4C81-8207-8AAD11F5B3FD}">
      <dsp:nvSpPr>
        <dsp:cNvPr id="0" name=""/>
        <dsp:cNvSpPr/>
      </dsp:nvSpPr>
      <dsp:spPr>
        <a:xfrm>
          <a:off x="6893919" y="-704408"/>
          <a:ext cx="5472816" cy="5472816"/>
        </a:xfrm>
        <a:prstGeom prst="blockArc">
          <a:avLst>
            <a:gd name="adj1" fmla="val 8100000"/>
            <a:gd name="adj2" fmla="val 13500000"/>
            <a:gd name="adj3" fmla="val 395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589CBE-E9AA-4E50-A853-3F17484EB396}">
      <dsp:nvSpPr>
        <dsp:cNvPr id="0" name=""/>
        <dsp:cNvSpPr/>
      </dsp:nvSpPr>
      <dsp:spPr>
        <a:xfrm>
          <a:off x="55186" y="253918"/>
          <a:ext cx="7332675" cy="50816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403354" bIns="60960" numCol="1" spcCol="1270" anchor="ctr" anchorCtr="0">
          <a:noAutofit/>
        </a:bodyPr>
        <a:lstStyle/>
        <a:p>
          <a:pPr marL="174625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latin typeface="+mn-lt"/>
              <a:ea typeface="+mn-ea"/>
              <a:cs typeface="B Titr" panose="00000700000000000000" pitchFamily="2" charset="-78"/>
            </a:rPr>
            <a:t>مقدمه</a:t>
          </a:r>
          <a:endParaRPr lang="en-US" sz="2400" kern="1200" dirty="0">
            <a:latin typeface="+mn-lt"/>
            <a:ea typeface="+mn-ea"/>
            <a:cs typeface="B Titr" panose="00000700000000000000" pitchFamily="2" charset="-78"/>
          </a:endParaRPr>
        </a:p>
      </dsp:txBody>
      <dsp:txXfrm>
        <a:off x="55186" y="253918"/>
        <a:ext cx="7332675" cy="508162"/>
      </dsp:txXfrm>
    </dsp:sp>
    <dsp:sp modelId="{DFBE85F7-8F6F-4913-90BD-F09EE8067B25}">
      <dsp:nvSpPr>
        <dsp:cNvPr id="0" name=""/>
        <dsp:cNvSpPr/>
      </dsp:nvSpPr>
      <dsp:spPr>
        <a:xfrm>
          <a:off x="7070260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EF5945-2E41-435A-87F2-1690ACD794CC}">
      <dsp:nvSpPr>
        <dsp:cNvPr id="0" name=""/>
        <dsp:cNvSpPr/>
      </dsp:nvSpPr>
      <dsp:spPr>
        <a:xfrm>
          <a:off x="55186" y="1015918"/>
          <a:ext cx="6968540" cy="508162"/>
        </a:xfrm>
        <a:prstGeom prst="rect">
          <a:avLst/>
        </a:prstGeom>
        <a:solidFill>
          <a:schemeClr val="accent5">
            <a:hueOff val="-170749"/>
            <a:satOff val="-14858"/>
            <a:lumOff val="-1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403354" bIns="60960" numCol="1" spcCol="1270" anchor="ctr" anchorCtr="0">
          <a:noAutofit/>
        </a:bodyPr>
        <a:lstStyle/>
        <a:p>
          <a:pPr marL="174625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latin typeface="+mn-lt"/>
              <a:ea typeface="+mn-ea"/>
              <a:cs typeface="B Titr" panose="00000700000000000000" pitchFamily="2" charset="-78"/>
            </a:rPr>
            <a:t>بازار معاملات کالای فیزیکی</a:t>
          </a:r>
          <a:endParaRPr lang="en-US" sz="2400" kern="1200" dirty="0">
            <a:latin typeface="+mn-lt"/>
            <a:ea typeface="+mn-ea"/>
            <a:cs typeface="B Titr" panose="00000700000000000000" pitchFamily="2" charset="-78"/>
          </a:endParaRPr>
        </a:p>
      </dsp:txBody>
      <dsp:txXfrm>
        <a:off x="55186" y="1015918"/>
        <a:ext cx="6968540" cy="508162"/>
      </dsp:txXfrm>
    </dsp:sp>
    <dsp:sp modelId="{A8E039DD-766F-44FA-9C4A-0FEE5F934300}">
      <dsp:nvSpPr>
        <dsp:cNvPr id="0" name=""/>
        <dsp:cNvSpPr/>
      </dsp:nvSpPr>
      <dsp:spPr>
        <a:xfrm>
          <a:off x="6706125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70749"/>
              <a:satOff val="-14858"/>
              <a:lumOff val="-1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AD2CFF-C9DF-48FE-8CDC-F99F56D29F71}">
      <dsp:nvSpPr>
        <dsp:cNvPr id="0" name=""/>
        <dsp:cNvSpPr/>
      </dsp:nvSpPr>
      <dsp:spPr>
        <a:xfrm>
          <a:off x="55186" y="1777918"/>
          <a:ext cx="6856780" cy="508162"/>
        </a:xfrm>
        <a:prstGeom prst="rect">
          <a:avLst/>
        </a:prstGeom>
        <a:solidFill>
          <a:schemeClr val="accent5">
            <a:hueOff val="-341498"/>
            <a:satOff val="-29716"/>
            <a:lumOff val="-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403354" bIns="60960" numCol="1" spcCol="1270" anchor="ctr" anchorCtr="0">
          <a:noAutofit/>
        </a:bodyPr>
        <a:lstStyle/>
        <a:p>
          <a:pPr marL="174625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latin typeface="+mn-lt"/>
              <a:ea typeface="+mn-ea"/>
              <a:cs typeface="B Titr" panose="00000700000000000000" pitchFamily="2" charset="-78"/>
            </a:rPr>
            <a:t>بازار مشتقه</a:t>
          </a:r>
          <a:endParaRPr lang="en-US" sz="2400" kern="1200" dirty="0">
            <a:latin typeface="+mn-lt"/>
            <a:ea typeface="+mn-ea"/>
            <a:cs typeface="B Titr" panose="00000700000000000000" pitchFamily="2" charset="-78"/>
          </a:endParaRPr>
        </a:p>
      </dsp:txBody>
      <dsp:txXfrm>
        <a:off x="55186" y="1777918"/>
        <a:ext cx="6856780" cy="508162"/>
      </dsp:txXfrm>
    </dsp:sp>
    <dsp:sp modelId="{E0822AD0-D1E4-4F51-AF9C-91841887BCD3}">
      <dsp:nvSpPr>
        <dsp:cNvPr id="0" name=""/>
        <dsp:cNvSpPr/>
      </dsp:nvSpPr>
      <dsp:spPr>
        <a:xfrm>
          <a:off x="6594365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41498"/>
              <a:satOff val="-29716"/>
              <a:lumOff val="-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C5BC11-4178-4404-B5F2-0CBC0025EF96}">
      <dsp:nvSpPr>
        <dsp:cNvPr id="0" name=""/>
        <dsp:cNvSpPr/>
      </dsp:nvSpPr>
      <dsp:spPr>
        <a:xfrm>
          <a:off x="55186" y="2539918"/>
          <a:ext cx="6968540" cy="508162"/>
        </a:xfrm>
        <a:prstGeom prst="rect">
          <a:avLst/>
        </a:prstGeom>
        <a:solidFill>
          <a:schemeClr val="accent5">
            <a:hueOff val="-512246"/>
            <a:satOff val="-44573"/>
            <a:lumOff val="-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403354" bIns="60960" numCol="1" spcCol="1270" anchor="ctr" anchorCtr="0">
          <a:noAutofit/>
        </a:bodyPr>
        <a:lstStyle/>
        <a:p>
          <a:pPr marL="174625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latin typeface="+mn-lt"/>
              <a:ea typeface="+mn-ea"/>
              <a:cs typeface="B Titr" panose="00000700000000000000" pitchFamily="2" charset="-78"/>
            </a:rPr>
            <a:t>بازار مالی</a:t>
          </a:r>
          <a:endParaRPr lang="en-US" sz="2400" kern="1200" dirty="0">
            <a:latin typeface="+mn-lt"/>
            <a:ea typeface="+mn-ea"/>
            <a:cs typeface="B Titr" panose="00000700000000000000" pitchFamily="2" charset="-78"/>
          </a:endParaRPr>
        </a:p>
      </dsp:txBody>
      <dsp:txXfrm>
        <a:off x="55186" y="2539918"/>
        <a:ext cx="6968540" cy="508162"/>
      </dsp:txXfrm>
    </dsp:sp>
    <dsp:sp modelId="{58CEC8B1-36E1-45AF-925E-EA3C0948A268}">
      <dsp:nvSpPr>
        <dsp:cNvPr id="0" name=""/>
        <dsp:cNvSpPr/>
      </dsp:nvSpPr>
      <dsp:spPr>
        <a:xfrm>
          <a:off x="6706125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12246"/>
              <a:satOff val="-44573"/>
              <a:lumOff val="-4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74CE8E-7B6A-45AC-9D8D-831646057AA9}">
      <dsp:nvSpPr>
        <dsp:cNvPr id="0" name=""/>
        <dsp:cNvSpPr/>
      </dsp:nvSpPr>
      <dsp:spPr>
        <a:xfrm>
          <a:off x="55186" y="3301918"/>
          <a:ext cx="7332675" cy="508162"/>
        </a:xfrm>
        <a:prstGeom prst="rect">
          <a:avLst/>
        </a:prstGeom>
        <a:solidFill>
          <a:schemeClr val="accent5">
            <a:hueOff val="-682995"/>
            <a:satOff val="-59431"/>
            <a:lumOff val="-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403354" bIns="60960" numCol="1" spcCol="1270" anchor="ctr" anchorCtr="0">
          <a:noAutofit/>
        </a:bodyPr>
        <a:lstStyle/>
        <a:p>
          <a:pPr marL="174625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latin typeface="+mn-lt"/>
              <a:ea typeface="+mn-ea"/>
              <a:cs typeface="B Titr" panose="00000700000000000000" pitchFamily="2" charset="-78"/>
            </a:rPr>
            <a:t>آمار معاملات</a:t>
          </a:r>
          <a:endParaRPr lang="en-US" sz="2400" kern="1200" dirty="0">
            <a:latin typeface="+mn-lt"/>
            <a:ea typeface="+mn-ea"/>
            <a:cs typeface="B Titr" panose="00000700000000000000" pitchFamily="2" charset="-78"/>
          </a:endParaRPr>
        </a:p>
      </dsp:txBody>
      <dsp:txXfrm>
        <a:off x="55186" y="3301918"/>
        <a:ext cx="7332675" cy="508162"/>
      </dsp:txXfrm>
    </dsp:sp>
    <dsp:sp modelId="{6E49FDA6-186C-497E-801E-D88B7E02274D}">
      <dsp:nvSpPr>
        <dsp:cNvPr id="0" name=""/>
        <dsp:cNvSpPr/>
      </dsp:nvSpPr>
      <dsp:spPr>
        <a:xfrm>
          <a:off x="7070260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82995"/>
              <a:satOff val="-59431"/>
              <a:lumOff val="-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2D6D9C-1E0A-4C0E-BE4F-23D2EA867211}">
      <dsp:nvSpPr>
        <dsp:cNvPr id="0" name=""/>
        <dsp:cNvSpPr/>
      </dsp:nvSpPr>
      <dsp:spPr>
        <a:xfrm>
          <a:off x="7872159" y="0"/>
          <a:ext cx="1829522" cy="449580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Nazanin" panose="00000400000000000000" pitchFamily="2" charset="-78"/>
            </a:rPr>
            <a:t>گروه بورس 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CME</a:t>
          </a:r>
          <a:r>
            <a:rPr lang="fa-IR" sz="2400" kern="1200" dirty="0" smtClean="0">
              <a:cs typeface="B Nazanin" panose="00000400000000000000" pitchFamily="2" charset="-78"/>
            </a:rPr>
            <a:t> </a:t>
          </a:r>
          <a:r>
            <a:rPr lang="fa-IR" sz="2800" kern="1200" dirty="0" smtClean="0">
              <a:cs typeface="B Nazanin" panose="00000400000000000000" pitchFamily="2" charset="-78"/>
            </a:rPr>
            <a:t>آمریکا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7872159" y="0"/>
        <a:ext cx="1829522" cy="1348740"/>
      </dsp:txXfrm>
    </dsp:sp>
    <dsp:sp modelId="{45771C4E-EA82-4B7B-86F3-930FEAA2D53F}">
      <dsp:nvSpPr>
        <dsp:cNvPr id="0" name=""/>
        <dsp:cNvSpPr/>
      </dsp:nvSpPr>
      <dsp:spPr>
        <a:xfrm>
          <a:off x="8055112" y="1348849"/>
          <a:ext cx="1463617" cy="6549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کشاورزی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8074295" y="1368032"/>
        <a:ext cx="1425251" cy="616576"/>
      </dsp:txXfrm>
    </dsp:sp>
    <dsp:sp modelId="{7D756DEA-66BD-49D6-B673-8860269D01C8}">
      <dsp:nvSpPr>
        <dsp:cNvPr id="0" name=""/>
        <dsp:cNvSpPr/>
      </dsp:nvSpPr>
      <dsp:spPr>
        <a:xfrm>
          <a:off x="8055112" y="2104552"/>
          <a:ext cx="1463617" cy="6549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فلزات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8074295" y="2123735"/>
        <a:ext cx="1425251" cy="616576"/>
      </dsp:txXfrm>
    </dsp:sp>
    <dsp:sp modelId="{AF449796-9F36-40AB-9374-E58037283EFB}">
      <dsp:nvSpPr>
        <dsp:cNvPr id="0" name=""/>
        <dsp:cNvSpPr/>
      </dsp:nvSpPr>
      <dsp:spPr>
        <a:xfrm>
          <a:off x="8055112" y="2860255"/>
          <a:ext cx="1463617" cy="6549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انرژی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8074295" y="2879438"/>
        <a:ext cx="1425251" cy="616576"/>
      </dsp:txXfrm>
    </dsp:sp>
    <dsp:sp modelId="{314F91E3-995C-478F-9EAE-4474A6711FEB}">
      <dsp:nvSpPr>
        <dsp:cNvPr id="0" name=""/>
        <dsp:cNvSpPr/>
      </dsp:nvSpPr>
      <dsp:spPr>
        <a:xfrm>
          <a:off x="8055112" y="3615957"/>
          <a:ext cx="1463617" cy="6549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ارز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8074295" y="3635140"/>
        <a:ext cx="1425251" cy="616576"/>
      </dsp:txXfrm>
    </dsp:sp>
    <dsp:sp modelId="{5CA5EBC0-C60D-4706-B35C-75778B456D13}">
      <dsp:nvSpPr>
        <dsp:cNvPr id="0" name=""/>
        <dsp:cNvSpPr/>
      </dsp:nvSpPr>
      <dsp:spPr>
        <a:xfrm>
          <a:off x="5905423" y="0"/>
          <a:ext cx="1829522" cy="449580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Nazanin" panose="00000400000000000000" pitchFamily="2" charset="-78"/>
            </a:rPr>
            <a:t>بورس فلزات لندن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5905423" y="0"/>
        <a:ext cx="1829522" cy="1348740"/>
      </dsp:txXfrm>
    </dsp:sp>
    <dsp:sp modelId="{652763B1-013E-4A8D-BA47-D1A771276BA2}">
      <dsp:nvSpPr>
        <dsp:cNvPr id="0" name=""/>
        <dsp:cNvSpPr/>
      </dsp:nvSpPr>
      <dsp:spPr>
        <a:xfrm>
          <a:off x="6088375" y="1348740"/>
          <a:ext cx="1463617" cy="292227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فلزات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6131243" y="1391608"/>
        <a:ext cx="1377881" cy="2836534"/>
      </dsp:txXfrm>
    </dsp:sp>
    <dsp:sp modelId="{20128C80-CB00-4B11-9B8A-1EBA0650C6D4}">
      <dsp:nvSpPr>
        <dsp:cNvPr id="0" name=""/>
        <dsp:cNvSpPr/>
      </dsp:nvSpPr>
      <dsp:spPr>
        <a:xfrm>
          <a:off x="3938686" y="0"/>
          <a:ext cx="1829522" cy="449580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Nazanin" panose="00000400000000000000" pitchFamily="2" charset="-78"/>
            </a:rPr>
            <a:t>گروه بورس 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ICE 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38686" y="0"/>
        <a:ext cx="1829522" cy="1348740"/>
      </dsp:txXfrm>
    </dsp:sp>
    <dsp:sp modelId="{4EAC9A5B-17AA-423E-9865-F1480AF642E1}">
      <dsp:nvSpPr>
        <dsp:cNvPr id="0" name=""/>
        <dsp:cNvSpPr/>
      </dsp:nvSpPr>
      <dsp:spPr>
        <a:xfrm>
          <a:off x="4121639" y="1348849"/>
          <a:ext cx="1463617" cy="6549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کشاورزی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4140822" y="1368032"/>
        <a:ext cx="1425251" cy="616576"/>
      </dsp:txXfrm>
    </dsp:sp>
    <dsp:sp modelId="{438A178C-49EB-47D0-BE66-899052D8C626}">
      <dsp:nvSpPr>
        <dsp:cNvPr id="0" name=""/>
        <dsp:cNvSpPr/>
      </dsp:nvSpPr>
      <dsp:spPr>
        <a:xfrm>
          <a:off x="4121639" y="2104552"/>
          <a:ext cx="1463617" cy="6549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فلزات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4140822" y="2123735"/>
        <a:ext cx="1425251" cy="616576"/>
      </dsp:txXfrm>
    </dsp:sp>
    <dsp:sp modelId="{7257B542-7EC7-4013-8E92-80A2B57F5781}">
      <dsp:nvSpPr>
        <dsp:cNvPr id="0" name=""/>
        <dsp:cNvSpPr/>
      </dsp:nvSpPr>
      <dsp:spPr>
        <a:xfrm>
          <a:off x="4121639" y="2860255"/>
          <a:ext cx="1463617" cy="6549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انرژی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4140822" y="2879438"/>
        <a:ext cx="1425251" cy="616576"/>
      </dsp:txXfrm>
    </dsp:sp>
    <dsp:sp modelId="{434B034A-1AB2-4E1C-8BD3-8557893CF007}">
      <dsp:nvSpPr>
        <dsp:cNvPr id="0" name=""/>
        <dsp:cNvSpPr/>
      </dsp:nvSpPr>
      <dsp:spPr>
        <a:xfrm>
          <a:off x="4121639" y="3615957"/>
          <a:ext cx="1463617" cy="6549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ارز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4140822" y="3635140"/>
        <a:ext cx="1425251" cy="616576"/>
      </dsp:txXfrm>
    </dsp:sp>
    <dsp:sp modelId="{A4974B76-1F09-4AAF-9568-65CB4F5F8063}">
      <dsp:nvSpPr>
        <dsp:cNvPr id="0" name=""/>
        <dsp:cNvSpPr/>
      </dsp:nvSpPr>
      <dsp:spPr>
        <a:xfrm>
          <a:off x="1971950" y="0"/>
          <a:ext cx="1829522" cy="449580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Nazanin" panose="00000400000000000000" pitchFamily="2" charset="-78"/>
            </a:rPr>
            <a:t>بورس آتی شانگهای چین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1971950" y="0"/>
        <a:ext cx="1829522" cy="1348740"/>
      </dsp:txXfrm>
    </dsp:sp>
    <dsp:sp modelId="{FFBE9D06-B44C-4566-89A2-07E725836C5A}">
      <dsp:nvSpPr>
        <dsp:cNvPr id="0" name=""/>
        <dsp:cNvSpPr/>
      </dsp:nvSpPr>
      <dsp:spPr>
        <a:xfrm>
          <a:off x="2154902" y="1350057"/>
          <a:ext cx="1463617" cy="135554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فلزات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2194605" y="1389760"/>
        <a:ext cx="1384211" cy="1276139"/>
      </dsp:txXfrm>
    </dsp:sp>
    <dsp:sp modelId="{BE3F668F-0433-460C-8EDE-59D99C5065E7}">
      <dsp:nvSpPr>
        <dsp:cNvPr id="0" name=""/>
        <dsp:cNvSpPr/>
      </dsp:nvSpPr>
      <dsp:spPr>
        <a:xfrm>
          <a:off x="2154902" y="2914147"/>
          <a:ext cx="1463617" cy="135554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انرژی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2194605" y="2953850"/>
        <a:ext cx="1384211" cy="1276139"/>
      </dsp:txXfrm>
    </dsp:sp>
    <dsp:sp modelId="{FFEEA60C-5DB5-43B1-BE1E-4DB089B6A8F6}">
      <dsp:nvSpPr>
        <dsp:cNvPr id="0" name=""/>
        <dsp:cNvSpPr/>
      </dsp:nvSpPr>
      <dsp:spPr>
        <a:xfrm>
          <a:off x="5213" y="0"/>
          <a:ext cx="1829522" cy="449580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Nazanin" panose="00000400000000000000" pitchFamily="2" charset="-78"/>
            </a:rPr>
            <a:t>بورس کالای </a:t>
          </a:r>
          <a:r>
            <a:rPr lang="fa-IR" sz="2800" kern="1200" dirty="0" err="1" smtClean="0">
              <a:cs typeface="B Nazanin" panose="00000400000000000000" pitchFamily="2" charset="-78"/>
            </a:rPr>
            <a:t>دالیان</a:t>
          </a:r>
          <a:r>
            <a:rPr lang="fa-IR" sz="2800" kern="1200" dirty="0" smtClean="0">
              <a:cs typeface="B Nazanin" panose="00000400000000000000" pitchFamily="2" charset="-78"/>
            </a:rPr>
            <a:t> چین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5213" y="0"/>
        <a:ext cx="1829522" cy="1348740"/>
      </dsp:txXfrm>
    </dsp:sp>
    <dsp:sp modelId="{00322A70-36EB-4D94-A53F-F497F41E5C68}">
      <dsp:nvSpPr>
        <dsp:cNvPr id="0" name=""/>
        <dsp:cNvSpPr/>
      </dsp:nvSpPr>
      <dsp:spPr>
        <a:xfrm>
          <a:off x="188165" y="1350057"/>
          <a:ext cx="1463617" cy="135554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کشاورزی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227868" y="1389760"/>
        <a:ext cx="1384211" cy="1276139"/>
      </dsp:txXfrm>
    </dsp:sp>
    <dsp:sp modelId="{33EC9CF5-C80B-410E-B600-9B8972DED85E}">
      <dsp:nvSpPr>
        <dsp:cNvPr id="0" name=""/>
        <dsp:cNvSpPr/>
      </dsp:nvSpPr>
      <dsp:spPr>
        <a:xfrm>
          <a:off x="188165" y="2914147"/>
          <a:ext cx="1463617" cy="135554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صنعتی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227868" y="2953850"/>
        <a:ext cx="1384211" cy="12761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062CBD-7800-49D9-858F-835CEA2279AF}">
      <dsp:nvSpPr>
        <dsp:cNvPr id="0" name=""/>
        <dsp:cNvSpPr/>
      </dsp:nvSpPr>
      <dsp:spPr>
        <a:xfrm>
          <a:off x="3408512" y="1808841"/>
          <a:ext cx="1793575" cy="1793575"/>
        </a:xfrm>
        <a:prstGeom prst="ellipse">
          <a:avLst/>
        </a:prstGeom>
        <a:solidFill>
          <a:schemeClr val="accent5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کارکردهای بورس کالایی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3671175" y="2071504"/>
        <a:ext cx="1268249" cy="1268249"/>
      </dsp:txXfrm>
    </dsp:sp>
    <dsp:sp modelId="{BE9FD230-B5DD-4B18-B277-78AB674EE0A9}">
      <dsp:nvSpPr>
        <dsp:cNvPr id="0" name=""/>
        <dsp:cNvSpPr/>
      </dsp:nvSpPr>
      <dsp:spPr>
        <a:xfrm rot="16200000">
          <a:off x="4156326" y="1315692"/>
          <a:ext cx="297946" cy="4409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cs typeface="B Nazanin" panose="00000400000000000000" pitchFamily="2" charset="-78"/>
          </a:endParaRPr>
        </a:p>
      </dsp:txBody>
      <dsp:txXfrm>
        <a:off x="4201018" y="1448584"/>
        <a:ext cx="208562" cy="264598"/>
      </dsp:txXfrm>
    </dsp:sp>
    <dsp:sp modelId="{91D731AA-E65B-49EE-AD0E-89F94441B10A}">
      <dsp:nvSpPr>
        <dsp:cNvPr id="0" name=""/>
        <dsp:cNvSpPr/>
      </dsp:nvSpPr>
      <dsp:spPr>
        <a:xfrm>
          <a:off x="3581548" y="-200825"/>
          <a:ext cx="1447503" cy="1447503"/>
        </a:xfrm>
        <a:prstGeom prst="ellipse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کشف قیمت منصفانه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3793530" y="11157"/>
        <a:ext cx="1023539" cy="1023539"/>
      </dsp:txXfrm>
    </dsp:sp>
    <dsp:sp modelId="{E00B5E42-02AF-405B-B3A0-2A0126819B56}">
      <dsp:nvSpPr>
        <dsp:cNvPr id="0" name=""/>
        <dsp:cNvSpPr/>
      </dsp:nvSpPr>
      <dsp:spPr>
        <a:xfrm rot="14040000">
          <a:off x="3468948" y="1539035"/>
          <a:ext cx="297946" cy="4409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-84091"/>
            <a:satOff val="-966"/>
            <a:lumOff val="703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cs typeface="B Nazanin" panose="00000400000000000000" pitchFamily="2" charset="-78"/>
          </a:endParaRPr>
        </a:p>
      </dsp:txBody>
      <dsp:txXfrm rot="10800000">
        <a:off x="3539909" y="1663392"/>
        <a:ext cx="208562" cy="264598"/>
      </dsp:txXfrm>
    </dsp:sp>
    <dsp:sp modelId="{46DC53F5-BBAF-431C-B59D-F77FB3B25A59}">
      <dsp:nvSpPr>
        <dsp:cNvPr id="0" name=""/>
        <dsp:cNvSpPr/>
      </dsp:nvSpPr>
      <dsp:spPr>
        <a:xfrm>
          <a:off x="2298587" y="216033"/>
          <a:ext cx="1447503" cy="1447503"/>
        </a:xfrm>
        <a:prstGeom prst="ellipse">
          <a:avLst/>
        </a:prstGeom>
        <a:solidFill>
          <a:schemeClr val="accent5">
            <a:shade val="50000"/>
            <a:hueOff val="-82707"/>
            <a:satOff val="-1329"/>
            <a:lumOff val="90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مدیریت ریسک نوسان قیمت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2510569" y="428015"/>
        <a:ext cx="1023539" cy="1023539"/>
      </dsp:txXfrm>
    </dsp:sp>
    <dsp:sp modelId="{126D5115-B519-4BBA-A806-F01C150E8533}">
      <dsp:nvSpPr>
        <dsp:cNvPr id="0" name=""/>
        <dsp:cNvSpPr/>
      </dsp:nvSpPr>
      <dsp:spPr>
        <a:xfrm rot="11880000">
          <a:off x="3044125" y="2123754"/>
          <a:ext cx="297946" cy="4409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-168183"/>
            <a:satOff val="-1932"/>
            <a:lumOff val="140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cs typeface="B Nazanin" panose="00000400000000000000" pitchFamily="2" charset="-78"/>
          </a:endParaRPr>
        </a:p>
      </dsp:txBody>
      <dsp:txXfrm rot="10800000">
        <a:off x="3131322" y="2225765"/>
        <a:ext cx="208562" cy="264598"/>
      </dsp:txXfrm>
    </dsp:sp>
    <dsp:sp modelId="{925C4D97-6E9A-4A82-90D4-95095100B068}">
      <dsp:nvSpPr>
        <dsp:cNvPr id="0" name=""/>
        <dsp:cNvSpPr/>
      </dsp:nvSpPr>
      <dsp:spPr>
        <a:xfrm>
          <a:off x="1505673" y="1307385"/>
          <a:ext cx="1447503" cy="1447503"/>
        </a:xfrm>
        <a:prstGeom prst="ellipse">
          <a:avLst/>
        </a:prstGeom>
        <a:solidFill>
          <a:schemeClr val="accent5">
            <a:shade val="50000"/>
            <a:hueOff val="-165414"/>
            <a:satOff val="-2657"/>
            <a:lumOff val="180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smtClean="0">
              <a:cs typeface="B Nazanin" panose="00000400000000000000" pitchFamily="2" charset="-78"/>
            </a:rPr>
            <a:t>تسهیل تأمین مالی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1717655" y="1519367"/>
        <a:ext cx="1023539" cy="1023539"/>
      </dsp:txXfrm>
    </dsp:sp>
    <dsp:sp modelId="{081E7B44-C8B4-4419-946B-D70251D7F4F8}">
      <dsp:nvSpPr>
        <dsp:cNvPr id="0" name=""/>
        <dsp:cNvSpPr/>
      </dsp:nvSpPr>
      <dsp:spPr>
        <a:xfrm rot="9720000">
          <a:off x="3044125" y="2846505"/>
          <a:ext cx="297946" cy="4409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-252274"/>
            <a:satOff val="-2899"/>
            <a:lumOff val="211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cs typeface="B Nazanin" panose="00000400000000000000" pitchFamily="2" charset="-78"/>
          </a:endParaRPr>
        </a:p>
      </dsp:txBody>
      <dsp:txXfrm rot="10800000">
        <a:off x="3131322" y="2920894"/>
        <a:ext cx="208562" cy="264598"/>
      </dsp:txXfrm>
    </dsp:sp>
    <dsp:sp modelId="{4D4270E0-B062-466E-8346-C8702615CE64}">
      <dsp:nvSpPr>
        <dsp:cNvPr id="0" name=""/>
        <dsp:cNvSpPr/>
      </dsp:nvSpPr>
      <dsp:spPr>
        <a:xfrm>
          <a:off x="1505673" y="2656370"/>
          <a:ext cx="1447503" cy="1447503"/>
        </a:xfrm>
        <a:prstGeom prst="ellipse">
          <a:avLst/>
        </a:prstGeom>
        <a:solidFill>
          <a:schemeClr val="accent5">
            <a:shade val="50000"/>
            <a:hueOff val="-248121"/>
            <a:satOff val="-3986"/>
            <a:lumOff val="2714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جذب </a:t>
          </a:r>
          <a:r>
            <a:rPr lang="fa-IR" sz="2000" kern="1200" dirty="0" err="1" smtClean="0">
              <a:cs typeface="B Nazanin" panose="00000400000000000000" pitchFamily="2" charset="-78"/>
            </a:rPr>
            <a:t>سرمایه‌های</a:t>
          </a:r>
          <a:r>
            <a:rPr lang="fa-IR" sz="2000" kern="1200" dirty="0" smtClean="0">
              <a:cs typeface="B Nazanin" panose="00000400000000000000" pitchFamily="2" charset="-78"/>
            </a:rPr>
            <a:t> سرگردان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1717655" y="2868352"/>
        <a:ext cx="1023539" cy="1023539"/>
      </dsp:txXfrm>
    </dsp:sp>
    <dsp:sp modelId="{D0CB5A9A-60A1-409E-805F-E0FFC3F1AB0D}">
      <dsp:nvSpPr>
        <dsp:cNvPr id="0" name=""/>
        <dsp:cNvSpPr/>
      </dsp:nvSpPr>
      <dsp:spPr>
        <a:xfrm rot="7560000">
          <a:off x="3468948" y="3431224"/>
          <a:ext cx="297946" cy="4409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-336366"/>
            <a:satOff val="-3865"/>
            <a:lumOff val="2814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cs typeface="B Nazanin" panose="00000400000000000000" pitchFamily="2" charset="-78"/>
          </a:endParaRPr>
        </a:p>
      </dsp:txBody>
      <dsp:txXfrm rot="10800000">
        <a:off x="3539909" y="3483267"/>
        <a:ext cx="208562" cy="264598"/>
      </dsp:txXfrm>
    </dsp:sp>
    <dsp:sp modelId="{D53B23A5-7C60-40AC-9DA5-09B8E9D78595}">
      <dsp:nvSpPr>
        <dsp:cNvPr id="0" name=""/>
        <dsp:cNvSpPr/>
      </dsp:nvSpPr>
      <dsp:spPr>
        <a:xfrm>
          <a:off x="2298587" y="3747721"/>
          <a:ext cx="1447503" cy="1447503"/>
        </a:xfrm>
        <a:prstGeom prst="ellipse">
          <a:avLst/>
        </a:prstGeom>
        <a:solidFill>
          <a:schemeClr val="accent5">
            <a:shade val="50000"/>
            <a:hueOff val="-330828"/>
            <a:satOff val="-5314"/>
            <a:lumOff val="3618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تسهیل مبادلات فیزیکی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2510569" y="3959703"/>
        <a:ext cx="1023539" cy="1023539"/>
      </dsp:txXfrm>
    </dsp:sp>
    <dsp:sp modelId="{7CBFC071-12FC-45F7-9F06-61354173BD88}">
      <dsp:nvSpPr>
        <dsp:cNvPr id="0" name=""/>
        <dsp:cNvSpPr/>
      </dsp:nvSpPr>
      <dsp:spPr>
        <a:xfrm rot="5400000">
          <a:off x="4156326" y="3654567"/>
          <a:ext cx="297946" cy="4409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-420457"/>
            <a:satOff val="-4831"/>
            <a:lumOff val="3518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cs typeface="B Nazanin" panose="00000400000000000000" pitchFamily="2" charset="-78"/>
          </a:endParaRPr>
        </a:p>
      </dsp:txBody>
      <dsp:txXfrm>
        <a:off x="4201018" y="3698075"/>
        <a:ext cx="208562" cy="264598"/>
      </dsp:txXfrm>
    </dsp:sp>
    <dsp:sp modelId="{718F4E0F-9981-4999-AD5A-557A20C20FAE}">
      <dsp:nvSpPr>
        <dsp:cNvPr id="0" name=""/>
        <dsp:cNvSpPr/>
      </dsp:nvSpPr>
      <dsp:spPr>
        <a:xfrm>
          <a:off x="3581548" y="4164581"/>
          <a:ext cx="1447503" cy="1447503"/>
        </a:xfrm>
        <a:prstGeom prst="ellipse">
          <a:avLst/>
        </a:prstGeom>
        <a:solidFill>
          <a:schemeClr val="accent5">
            <a:shade val="50000"/>
            <a:hueOff val="-413535"/>
            <a:satOff val="-6643"/>
            <a:lumOff val="4523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تنظیم بازار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3793530" y="4376563"/>
        <a:ext cx="1023539" cy="1023539"/>
      </dsp:txXfrm>
    </dsp:sp>
    <dsp:sp modelId="{2FC9EE84-7677-40EB-BB20-E3ED59BDF364}">
      <dsp:nvSpPr>
        <dsp:cNvPr id="0" name=""/>
        <dsp:cNvSpPr/>
      </dsp:nvSpPr>
      <dsp:spPr>
        <a:xfrm rot="3240000">
          <a:off x="4843707" y="3431283"/>
          <a:ext cx="298026" cy="4409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-336366"/>
            <a:satOff val="-3865"/>
            <a:lumOff val="2814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862135" y="3483317"/>
        <a:ext cx="208618" cy="264598"/>
      </dsp:txXfrm>
    </dsp:sp>
    <dsp:sp modelId="{96325162-F20A-4ED1-B094-A0D7301F8931}">
      <dsp:nvSpPr>
        <dsp:cNvPr id="0" name=""/>
        <dsp:cNvSpPr/>
      </dsp:nvSpPr>
      <dsp:spPr>
        <a:xfrm>
          <a:off x="4864659" y="3747872"/>
          <a:ext cx="1447202" cy="1447202"/>
        </a:xfrm>
        <a:prstGeom prst="ellipse">
          <a:avLst/>
        </a:prstGeom>
        <a:solidFill>
          <a:schemeClr val="accent5">
            <a:shade val="50000"/>
            <a:hueOff val="-330828"/>
            <a:satOff val="-5314"/>
            <a:lumOff val="3618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بازاریابی از طریق شبکه کارگزاران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5076597" y="3959810"/>
        <a:ext cx="1023326" cy="1023326"/>
      </dsp:txXfrm>
    </dsp:sp>
    <dsp:sp modelId="{DA15E7AC-60D9-4BB4-9D87-B09A66CF1EE1}">
      <dsp:nvSpPr>
        <dsp:cNvPr id="0" name=""/>
        <dsp:cNvSpPr/>
      </dsp:nvSpPr>
      <dsp:spPr>
        <a:xfrm rot="1080000">
          <a:off x="5268527" y="2846505"/>
          <a:ext cx="297946" cy="4409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-252274"/>
            <a:satOff val="-2899"/>
            <a:lumOff val="211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cs typeface="B Nazanin" panose="00000400000000000000" pitchFamily="2" charset="-78"/>
          </a:endParaRPr>
        </a:p>
      </dsp:txBody>
      <dsp:txXfrm>
        <a:off x="5270714" y="2920894"/>
        <a:ext cx="208562" cy="264598"/>
      </dsp:txXfrm>
    </dsp:sp>
    <dsp:sp modelId="{040F2CE3-DA24-46ED-B080-2EB250B9B7FF}">
      <dsp:nvSpPr>
        <dsp:cNvPr id="0" name=""/>
        <dsp:cNvSpPr/>
      </dsp:nvSpPr>
      <dsp:spPr>
        <a:xfrm>
          <a:off x="5657422" y="2656370"/>
          <a:ext cx="1447503" cy="1447503"/>
        </a:xfrm>
        <a:prstGeom prst="ellipse">
          <a:avLst/>
        </a:prstGeom>
        <a:solidFill>
          <a:schemeClr val="accent5">
            <a:shade val="50000"/>
            <a:hueOff val="-248121"/>
            <a:satOff val="-3986"/>
            <a:lumOff val="2714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توسعه بازار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5869404" y="2868352"/>
        <a:ext cx="1023539" cy="1023539"/>
      </dsp:txXfrm>
    </dsp:sp>
    <dsp:sp modelId="{B67B5C67-9EE9-465F-81D8-CB35174D56E9}">
      <dsp:nvSpPr>
        <dsp:cNvPr id="0" name=""/>
        <dsp:cNvSpPr/>
      </dsp:nvSpPr>
      <dsp:spPr>
        <a:xfrm rot="20520000">
          <a:off x="5268653" y="2123657"/>
          <a:ext cx="298287" cy="4409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-168183"/>
            <a:satOff val="-1932"/>
            <a:lumOff val="140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270843" y="2225683"/>
        <a:ext cx="208801" cy="264598"/>
      </dsp:txXfrm>
    </dsp:sp>
    <dsp:sp modelId="{DEDB1160-9A0B-43D1-B638-3E734BC0AFA3}">
      <dsp:nvSpPr>
        <dsp:cNvPr id="0" name=""/>
        <dsp:cNvSpPr/>
      </dsp:nvSpPr>
      <dsp:spPr>
        <a:xfrm>
          <a:off x="5658065" y="1308028"/>
          <a:ext cx="1446217" cy="1446217"/>
        </a:xfrm>
        <a:prstGeom prst="ellipse">
          <a:avLst/>
        </a:prstGeom>
        <a:solidFill>
          <a:schemeClr val="accent5">
            <a:shade val="50000"/>
            <a:hueOff val="-165414"/>
            <a:satOff val="-2657"/>
            <a:lumOff val="180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انتشار اطلاعات بازار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5869859" y="1519822"/>
        <a:ext cx="1022629" cy="1022629"/>
      </dsp:txXfrm>
    </dsp:sp>
    <dsp:sp modelId="{FCC04AD6-FD00-4ABA-ABFC-A8361C40D09C}">
      <dsp:nvSpPr>
        <dsp:cNvPr id="0" name=""/>
        <dsp:cNvSpPr/>
      </dsp:nvSpPr>
      <dsp:spPr>
        <a:xfrm rot="18360000">
          <a:off x="4843704" y="1539035"/>
          <a:ext cx="297946" cy="4409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-84091"/>
            <a:satOff val="-966"/>
            <a:lumOff val="703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cs typeface="B Nazanin" panose="00000400000000000000" pitchFamily="2" charset="-78"/>
          </a:endParaRPr>
        </a:p>
      </dsp:txBody>
      <dsp:txXfrm>
        <a:off x="4862127" y="1663392"/>
        <a:ext cx="208562" cy="264598"/>
      </dsp:txXfrm>
    </dsp:sp>
    <dsp:sp modelId="{4AA9A2AE-EC82-4115-BA46-713AE7C488F5}">
      <dsp:nvSpPr>
        <dsp:cNvPr id="0" name=""/>
        <dsp:cNvSpPr/>
      </dsp:nvSpPr>
      <dsp:spPr>
        <a:xfrm>
          <a:off x="4864509" y="216033"/>
          <a:ext cx="1447503" cy="1447503"/>
        </a:xfrm>
        <a:prstGeom prst="ellipse">
          <a:avLst/>
        </a:prstGeom>
        <a:solidFill>
          <a:schemeClr val="accent5">
            <a:shade val="50000"/>
            <a:hueOff val="-82707"/>
            <a:satOff val="-1329"/>
            <a:lumOff val="90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تضمین اجرای تعهدات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5076491" y="428015"/>
        <a:ext cx="1023539" cy="10235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FC175-E507-4815-8690-53813BA310AE}">
      <dsp:nvSpPr>
        <dsp:cNvPr id="0" name=""/>
        <dsp:cNvSpPr/>
      </dsp:nvSpPr>
      <dsp:spPr>
        <a:xfrm>
          <a:off x="509925" y="2288899"/>
          <a:ext cx="1235690" cy="618304"/>
        </a:xfrm>
        <a:custGeom>
          <a:avLst/>
          <a:gdLst/>
          <a:ahLst/>
          <a:cxnLst/>
          <a:rect l="0" t="0" r="0" b="0"/>
          <a:pathLst>
            <a:path>
              <a:moveTo>
                <a:pt x="1235690" y="0"/>
              </a:moveTo>
              <a:lnTo>
                <a:pt x="1235690" y="524644"/>
              </a:lnTo>
              <a:lnTo>
                <a:pt x="0" y="524644"/>
              </a:lnTo>
              <a:lnTo>
                <a:pt x="0" y="61830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7B9A12-BA7C-456B-9729-DBE6230EB52A}">
      <dsp:nvSpPr>
        <dsp:cNvPr id="0" name=""/>
        <dsp:cNvSpPr/>
      </dsp:nvSpPr>
      <dsp:spPr>
        <a:xfrm>
          <a:off x="1699896" y="2288899"/>
          <a:ext cx="91440" cy="6183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830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F7DD29-315E-4C81-88E5-07A82824E016}">
      <dsp:nvSpPr>
        <dsp:cNvPr id="0" name=""/>
        <dsp:cNvSpPr/>
      </dsp:nvSpPr>
      <dsp:spPr>
        <a:xfrm>
          <a:off x="1745616" y="2288899"/>
          <a:ext cx="1235690" cy="6183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644"/>
              </a:lnTo>
              <a:lnTo>
                <a:pt x="1235690" y="524644"/>
              </a:lnTo>
              <a:lnTo>
                <a:pt x="1235690" y="61830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2686D-7185-4DC0-927D-9F709F842FE1}">
      <dsp:nvSpPr>
        <dsp:cNvPr id="0" name=""/>
        <dsp:cNvSpPr/>
      </dsp:nvSpPr>
      <dsp:spPr>
        <a:xfrm>
          <a:off x="1745616" y="684741"/>
          <a:ext cx="4009638" cy="682487"/>
        </a:xfrm>
        <a:custGeom>
          <a:avLst/>
          <a:gdLst/>
          <a:ahLst/>
          <a:cxnLst/>
          <a:rect l="0" t="0" r="0" b="0"/>
          <a:pathLst>
            <a:path>
              <a:moveTo>
                <a:pt x="4009638" y="0"/>
              </a:moveTo>
              <a:lnTo>
                <a:pt x="4009638" y="588827"/>
              </a:lnTo>
              <a:lnTo>
                <a:pt x="0" y="588827"/>
              </a:lnTo>
              <a:lnTo>
                <a:pt x="0" y="68248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5FEB95-D598-40B8-8871-CAF27FEB0DD0}">
      <dsp:nvSpPr>
        <dsp:cNvPr id="0" name=""/>
        <dsp:cNvSpPr/>
      </dsp:nvSpPr>
      <dsp:spPr>
        <a:xfrm>
          <a:off x="4216996" y="2332478"/>
          <a:ext cx="617845" cy="593080"/>
        </a:xfrm>
        <a:custGeom>
          <a:avLst/>
          <a:gdLst/>
          <a:ahLst/>
          <a:cxnLst/>
          <a:rect l="0" t="0" r="0" b="0"/>
          <a:pathLst>
            <a:path>
              <a:moveTo>
                <a:pt x="617845" y="0"/>
              </a:moveTo>
              <a:lnTo>
                <a:pt x="617845" y="499420"/>
              </a:lnTo>
              <a:lnTo>
                <a:pt x="0" y="499420"/>
              </a:lnTo>
              <a:lnTo>
                <a:pt x="0" y="59308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CE0213-2B51-4652-8337-BF1E3B20A748}">
      <dsp:nvSpPr>
        <dsp:cNvPr id="0" name=""/>
        <dsp:cNvSpPr/>
      </dsp:nvSpPr>
      <dsp:spPr>
        <a:xfrm>
          <a:off x="4834841" y="2332478"/>
          <a:ext cx="617845" cy="5930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9420"/>
              </a:lnTo>
              <a:lnTo>
                <a:pt x="617845" y="499420"/>
              </a:lnTo>
              <a:lnTo>
                <a:pt x="617845" y="59308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13B818-4C85-49C6-B696-ACF628684CE7}">
      <dsp:nvSpPr>
        <dsp:cNvPr id="0" name=""/>
        <dsp:cNvSpPr/>
      </dsp:nvSpPr>
      <dsp:spPr>
        <a:xfrm>
          <a:off x="4834841" y="684741"/>
          <a:ext cx="920413" cy="726065"/>
        </a:xfrm>
        <a:custGeom>
          <a:avLst/>
          <a:gdLst/>
          <a:ahLst/>
          <a:cxnLst/>
          <a:rect l="0" t="0" r="0" b="0"/>
          <a:pathLst>
            <a:path>
              <a:moveTo>
                <a:pt x="920413" y="0"/>
              </a:moveTo>
              <a:lnTo>
                <a:pt x="920413" y="632406"/>
              </a:lnTo>
              <a:lnTo>
                <a:pt x="0" y="632406"/>
              </a:lnTo>
              <a:lnTo>
                <a:pt x="0" y="72606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60B30F-B801-41E5-B6DC-0D7DD1DF9B6F}">
      <dsp:nvSpPr>
        <dsp:cNvPr id="0" name=""/>
        <dsp:cNvSpPr/>
      </dsp:nvSpPr>
      <dsp:spPr>
        <a:xfrm>
          <a:off x="6810396" y="2288899"/>
          <a:ext cx="1053192" cy="618304"/>
        </a:xfrm>
        <a:custGeom>
          <a:avLst/>
          <a:gdLst/>
          <a:ahLst/>
          <a:cxnLst/>
          <a:rect l="0" t="0" r="0" b="0"/>
          <a:pathLst>
            <a:path>
              <a:moveTo>
                <a:pt x="1053192" y="0"/>
              </a:moveTo>
              <a:lnTo>
                <a:pt x="1053192" y="524644"/>
              </a:lnTo>
              <a:lnTo>
                <a:pt x="0" y="524644"/>
              </a:lnTo>
              <a:lnTo>
                <a:pt x="0" y="61830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6AE204-CA15-4383-89D3-A25739CD462F}">
      <dsp:nvSpPr>
        <dsp:cNvPr id="0" name=""/>
        <dsp:cNvSpPr/>
      </dsp:nvSpPr>
      <dsp:spPr>
        <a:xfrm>
          <a:off x="7863588" y="2288899"/>
          <a:ext cx="182497" cy="6183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644"/>
              </a:lnTo>
              <a:lnTo>
                <a:pt x="182497" y="524644"/>
              </a:lnTo>
              <a:lnTo>
                <a:pt x="182497" y="61830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3A2648-4FF3-4542-9BE1-1ECB9E3759CC}">
      <dsp:nvSpPr>
        <dsp:cNvPr id="0" name=""/>
        <dsp:cNvSpPr/>
      </dsp:nvSpPr>
      <dsp:spPr>
        <a:xfrm>
          <a:off x="7863588" y="2288899"/>
          <a:ext cx="1418188" cy="6183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644"/>
              </a:lnTo>
              <a:lnTo>
                <a:pt x="1418188" y="524644"/>
              </a:lnTo>
              <a:lnTo>
                <a:pt x="1418188" y="61830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4A7F55-F515-4B66-86EA-5AFFE259E3B5}">
      <dsp:nvSpPr>
        <dsp:cNvPr id="0" name=""/>
        <dsp:cNvSpPr/>
      </dsp:nvSpPr>
      <dsp:spPr>
        <a:xfrm>
          <a:off x="7863588" y="2288899"/>
          <a:ext cx="2562947" cy="6183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644"/>
              </a:lnTo>
              <a:lnTo>
                <a:pt x="2562947" y="524644"/>
              </a:lnTo>
              <a:lnTo>
                <a:pt x="2562947" y="61830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0A6F3B-AA52-4ABD-A0ED-4C918962175E}">
      <dsp:nvSpPr>
        <dsp:cNvPr id="0" name=""/>
        <dsp:cNvSpPr/>
      </dsp:nvSpPr>
      <dsp:spPr>
        <a:xfrm>
          <a:off x="5755254" y="684741"/>
          <a:ext cx="2108333" cy="6824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8827"/>
              </a:lnTo>
              <a:lnTo>
                <a:pt x="2108333" y="588827"/>
              </a:lnTo>
              <a:lnTo>
                <a:pt x="2108333" y="68248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A8997E-81C4-4A62-9CC4-6013B3062A66}">
      <dsp:nvSpPr>
        <dsp:cNvPr id="0" name=""/>
        <dsp:cNvSpPr/>
      </dsp:nvSpPr>
      <dsp:spPr>
        <a:xfrm>
          <a:off x="5755254" y="684741"/>
          <a:ext cx="4322281" cy="714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0792"/>
              </a:lnTo>
              <a:lnTo>
                <a:pt x="4322281" y="620792"/>
              </a:lnTo>
              <a:lnTo>
                <a:pt x="4322281" y="71445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73A56A-5BAD-45E5-AF6D-1B1179C6DE79}">
      <dsp:nvSpPr>
        <dsp:cNvPr id="0" name=""/>
        <dsp:cNvSpPr/>
      </dsp:nvSpPr>
      <dsp:spPr>
        <a:xfrm>
          <a:off x="3814310" y="-106718"/>
          <a:ext cx="3881889" cy="791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CCE0CB-1E7D-4164-8B4A-D327151C9F31}">
      <dsp:nvSpPr>
        <dsp:cNvPr id="0" name=""/>
        <dsp:cNvSpPr/>
      </dsp:nvSpPr>
      <dsp:spPr>
        <a:xfrm>
          <a:off x="3926645" y="0"/>
          <a:ext cx="3881889" cy="791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cs typeface="B Nazanin" panose="00000400000000000000" pitchFamily="2" charset="-78"/>
            </a:rPr>
            <a:t>بورس کالای ایران</a:t>
          </a:r>
          <a:endParaRPr lang="fa-IR" sz="2000" b="1" kern="1200" dirty="0">
            <a:cs typeface="B Nazanin" panose="00000400000000000000" pitchFamily="2" charset="-78"/>
          </a:endParaRPr>
        </a:p>
      </dsp:txBody>
      <dsp:txXfrm>
        <a:off x="3949826" y="23181"/>
        <a:ext cx="3835527" cy="745098"/>
      </dsp:txXfrm>
    </dsp:sp>
    <dsp:sp modelId="{B4095AF9-3508-4768-8811-CEF9A6190076}">
      <dsp:nvSpPr>
        <dsp:cNvPr id="0" name=""/>
        <dsp:cNvSpPr/>
      </dsp:nvSpPr>
      <dsp:spPr>
        <a:xfrm>
          <a:off x="9279159" y="1399194"/>
          <a:ext cx="1596753" cy="92393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1527C2-DA4D-4F5E-92F7-FCBEAC0494B8}">
      <dsp:nvSpPr>
        <dsp:cNvPr id="0" name=""/>
        <dsp:cNvSpPr/>
      </dsp:nvSpPr>
      <dsp:spPr>
        <a:xfrm>
          <a:off x="9391494" y="1505912"/>
          <a:ext cx="1596753" cy="9239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anose="00000400000000000000" pitchFamily="2" charset="-78"/>
            </a:rPr>
            <a:t>بازار فرعی</a:t>
          </a:r>
          <a:endParaRPr lang="fa-IR" sz="1800" b="1" kern="1200" dirty="0">
            <a:cs typeface="B Nazanin" panose="00000400000000000000" pitchFamily="2" charset="-78"/>
          </a:endParaRPr>
        </a:p>
      </dsp:txBody>
      <dsp:txXfrm>
        <a:off x="9418555" y="1532973"/>
        <a:ext cx="1542631" cy="869814"/>
      </dsp:txXfrm>
    </dsp:sp>
    <dsp:sp modelId="{80505E4F-67E4-47BB-8BDB-F58DCD5E1292}">
      <dsp:nvSpPr>
        <dsp:cNvPr id="0" name=""/>
        <dsp:cNvSpPr/>
      </dsp:nvSpPr>
      <dsp:spPr>
        <a:xfrm>
          <a:off x="7066076" y="1367228"/>
          <a:ext cx="1595024" cy="9216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601F0-959D-449D-84B3-B535B8F46C13}">
      <dsp:nvSpPr>
        <dsp:cNvPr id="0" name=""/>
        <dsp:cNvSpPr/>
      </dsp:nvSpPr>
      <dsp:spPr>
        <a:xfrm>
          <a:off x="7178412" y="1473947"/>
          <a:ext cx="1595024" cy="9216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anose="00000400000000000000" pitchFamily="2" charset="-78"/>
            </a:rPr>
            <a:t>بازار فیزیکی</a:t>
          </a:r>
          <a:endParaRPr lang="fa-IR" sz="1800" b="1" kern="1200" dirty="0">
            <a:cs typeface="B Nazanin" panose="00000400000000000000" pitchFamily="2" charset="-78"/>
          </a:endParaRPr>
        </a:p>
      </dsp:txBody>
      <dsp:txXfrm>
        <a:off x="7205407" y="1500942"/>
        <a:ext cx="1541034" cy="867680"/>
      </dsp:txXfrm>
    </dsp:sp>
    <dsp:sp modelId="{66653AB0-DAFB-4EBC-884E-3EC03423E495}">
      <dsp:nvSpPr>
        <dsp:cNvPr id="0" name=""/>
        <dsp:cNvSpPr/>
      </dsp:nvSpPr>
      <dsp:spPr>
        <a:xfrm>
          <a:off x="9921026" y="2907203"/>
          <a:ext cx="1011019" cy="12767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9DEE53-7C70-4A73-945A-6D132C988A4C}">
      <dsp:nvSpPr>
        <dsp:cNvPr id="0" name=""/>
        <dsp:cNvSpPr/>
      </dsp:nvSpPr>
      <dsp:spPr>
        <a:xfrm>
          <a:off x="10033361" y="3013922"/>
          <a:ext cx="1011019" cy="12767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0" kern="1200" dirty="0" smtClean="0">
              <a:cs typeface="B Nazanin" panose="00000400000000000000" pitchFamily="2" charset="-78"/>
            </a:rPr>
            <a:t>محصولات صنعتی و معدنی</a:t>
          </a:r>
          <a:endParaRPr lang="fa-IR" sz="1800" b="0" kern="1200" dirty="0">
            <a:cs typeface="B Nazanin" panose="00000400000000000000" pitchFamily="2" charset="-78"/>
          </a:endParaRPr>
        </a:p>
      </dsp:txBody>
      <dsp:txXfrm>
        <a:off x="10062973" y="3043534"/>
        <a:ext cx="951795" cy="1217560"/>
      </dsp:txXfrm>
    </dsp:sp>
    <dsp:sp modelId="{D6FE5025-441A-4284-80DD-776538F9F4DE}">
      <dsp:nvSpPr>
        <dsp:cNvPr id="0" name=""/>
        <dsp:cNvSpPr/>
      </dsp:nvSpPr>
      <dsp:spPr>
        <a:xfrm>
          <a:off x="8776267" y="2907203"/>
          <a:ext cx="1011019" cy="12767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AADBFB-12F9-458A-A6AE-BD6B30D163D1}">
      <dsp:nvSpPr>
        <dsp:cNvPr id="0" name=""/>
        <dsp:cNvSpPr/>
      </dsp:nvSpPr>
      <dsp:spPr>
        <a:xfrm>
          <a:off x="8888602" y="3013922"/>
          <a:ext cx="1011019" cy="12767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0" kern="1200" dirty="0" smtClean="0">
              <a:cs typeface="B Nazanin" panose="00000400000000000000" pitchFamily="2" charset="-78"/>
            </a:rPr>
            <a:t>محصولات پتروشیمی</a:t>
          </a:r>
          <a:endParaRPr lang="fa-IR" sz="1800" b="0" kern="1200" dirty="0">
            <a:cs typeface="B Nazanin" panose="00000400000000000000" pitchFamily="2" charset="-78"/>
          </a:endParaRPr>
        </a:p>
      </dsp:txBody>
      <dsp:txXfrm>
        <a:off x="8918214" y="3043534"/>
        <a:ext cx="951795" cy="1217560"/>
      </dsp:txXfrm>
    </dsp:sp>
    <dsp:sp modelId="{9FC28182-4CB7-4B94-9811-D48780469AD4}">
      <dsp:nvSpPr>
        <dsp:cNvPr id="0" name=""/>
        <dsp:cNvSpPr/>
      </dsp:nvSpPr>
      <dsp:spPr>
        <a:xfrm>
          <a:off x="7540577" y="2907203"/>
          <a:ext cx="1011019" cy="12767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430378-D085-4CA4-A5A9-E9AACAE0242D}">
      <dsp:nvSpPr>
        <dsp:cNvPr id="0" name=""/>
        <dsp:cNvSpPr/>
      </dsp:nvSpPr>
      <dsp:spPr>
        <a:xfrm>
          <a:off x="7652912" y="3013922"/>
          <a:ext cx="1011019" cy="12767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0" kern="1200" dirty="0" smtClean="0">
              <a:cs typeface="B Nazanin" panose="00000400000000000000" pitchFamily="2" charset="-78"/>
            </a:rPr>
            <a:t>فرآورده های نفتی</a:t>
          </a:r>
          <a:endParaRPr lang="fa-IR" sz="1800" b="0" kern="1200" dirty="0">
            <a:cs typeface="B Nazanin" panose="00000400000000000000" pitchFamily="2" charset="-78"/>
          </a:endParaRPr>
        </a:p>
      </dsp:txBody>
      <dsp:txXfrm>
        <a:off x="7682524" y="3043534"/>
        <a:ext cx="951795" cy="1217560"/>
      </dsp:txXfrm>
    </dsp:sp>
    <dsp:sp modelId="{D521E650-F206-4D08-A850-B708A960EB4C}">
      <dsp:nvSpPr>
        <dsp:cNvPr id="0" name=""/>
        <dsp:cNvSpPr/>
      </dsp:nvSpPr>
      <dsp:spPr>
        <a:xfrm>
          <a:off x="6304886" y="2907203"/>
          <a:ext cx="1011019" cy="12767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AB020C-A967-495C-ADC9-A571B0273BEA}">
      <dsp:nvSpPr>
        <dsp:cNvPr id="0" name=""/>
        <dsp:cNvSpPr/>
      </dsp:nvSpPr>
      <dsp:spPr>
        <a:xfrm>
          <a:off x="6417222" y="3013922"/>
          <a:ext cx="1011019" cy="12767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0" kern="1200" dirty="0" smtClean="0">
              <a:cs typeface="B Nazanin" panose="00000400000000000000" pitchFamily="2" charset="-78"/>
            </a:rPr>
            <a:t>محصولات کشاورزی</a:t>
          </a:r>
          <a:endParaRPr lang="fa-IR" sz="1800" b="0" kern="1200" dirty="0">
            <a:cs typeface="B Nazanin" panose="00000400000000000000" pitchFamily="2" charset="-78"/>
          </a:endParaRPr>
        </a:p>
      </dsp:txBody>
      <dsp:txXfrm>
        <a:off x="6446834" y="3043534"/>
        <a:ext cx="951795" cy="1217560"/>
      </dsp:txXfrm>
    </dsp:sp>
    <dsp:sp modelId="{8D3F6B02-E1D1-4DF7-BB9C-240E3E2A4FF0}">
      <dsp:nvSpPr>
        <dsp:cNvPr id="0" name=""/>
        <dsp:cNvSpPr/>
      </dsp:nvSpPr>
      <dsp:spPr>
        <a:xfrm>
          <a:off x="4105219" y="1410807"/>
          <a:ext cx="1459244" cy="9216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D64922-FD7B-4070-9109-B950D65ABB1E}">
      <dsp:nvSpPr>
        <dsp:cNvPr id="0" name=""/>
        <dsp:cNvSpPr/>
      </dsp:nvSpPr>
      <dsp:spPr>
        <a:xfrm>
          <a:off x="4217554" y="1517526"/>
          <a:ext cx="1459244" cy="9216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anose="00000400000000000000" pitchFamily="2" charset="-78"/>
            </a:rPr>
            <a:t>بازار مشتقه</a:t>
          </a:r>
          <a:endParaRPr lang="fa-IR" sz="1800" b="1" kern="1200" dirty="0">
            <a:cs typeface="B Nazanin" panose="00000400000000000000" pitchFamily="2" charset="-78"/>
          </a:endParaRPr>
        </a:p>
      </dsp:txBody>
      <dsp:txXfrm>
        <a:off x="4244549" y="1544521"/>
        <a:ext cx="1405254" cy="867680"/>
      </dsp:txXfrm>
    </dsp:sp>
    <dsp:sp modelId="{69F2D166-2911-4B0A-96CF-0174E4331093}">
      <dsp:nvSpPr>
        <dsp:cNvPr id="0" name=""/>
        <dsp:cNvSpPr/>
      </dsp:nvSpPr>
      <dsp:spPr>
        <a:xfrm>
          <a:off x="4947176" y="2925558"/>
          <a:ext cx="1011019" cy="12767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EEF800-B998-497F-A30C-F9C2C28FD1C3}">
      <dsp:nvSpPr>
        <dsp:cNvPr id="0" name=""/>
        <dsp:cNvSpPr/>
      </dsp:nvSpPr>
      <dsp:spPr>
        <a:xfrm>
          <a:off x="5059512" y="3032277"/>
          <a:ext cx="1011019" cy="12767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0" kern="1200" dirty="0" smtClean="0">
              <a:cs typeface="B Nazanin" panose="00000400000000000000" pitchFamily="2" charset="-78"/>
            </a:rPr>
            <a:t>قراردادهای آتی</a:t>
          </a:r>
        </a:p>
      </dsp:txBody>
      <dsp:txXfrm>
        <a:off x="5089124" y="3061889"/>
        <a:ext cx="951795" cy="1217560"/>
      </dsp:txXfrm>
    </dsp:sp>
    <dsp:sp modelId="{075974EE-E2D0-4650-ADA0-E8FEB6B1A6F5}">
      <dsp:nvSpPr>
        <dsp:cNvPr id="0" name=""/>
        <dsp:cNvSpPr/>
      </dsp:nvSpPr>
      <dsp:spPr>
        <a:xfrm>
          <a:off x="3711486" y="2925558"/>
          <a:ext cx="1011019" cy="12767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BA07A3-83F8-43F6-AFA9-21AB271CE097}">
      <dsp:nvSpPr>
        <dsp:cNvPr id="0" name=""/>
        <dsp:cNvSpPr/>
      </dsp:nvSpPr>
      <dsp:spPr>
        <a:xfrm>
          <a:off x="3823822" y="3032277"/>
          <a:ext cx="1011019" cy="12767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0" kern="1200" dirty="0" smtClean="0">
              <a:cs typeface="B Nazanin" panose="00000400000000000000" pitchFamily="2" charset="-78"/>
            </a:rPr>
            <a:t>قرارداد </a:t>
          </a:r>
          <a:r>
            <a:rPr lang="fa-IR" sz="1700" b="0" kern="1200" dirty="0" smtClean="0">
              <a:cs typeface="B Nazanin" panose="00000400000000000000" pitchFamily="2" charset="-78"/>
            </a:rPr>
            <a:t>اختیارمعامله</a:t>
          </a:r>
          <a:endParaRPr lang="en-US" sz="1700" b="0" kern="1200" dirty="0"/>
        </a:p>
      </dsp:txBody>
      <dsp:txXfrm>
        <a:off x="3853434" y="3061889"/>
        <a:ext cx="951795" cy="1217560"/>
      </dsp:txXfrm>
    </dsp:sp>
    <dsp:sp modelId="{F858228E-FA72-4901-AA16-A1CB702AF892}">
      <dsp:nvSpPr>
        <dsp:cNvPr id="0" name=""/>
        <dsp:cNvSpPr/>
      </dsp:nvSpPr>
      <dsp:spPr>
        <a:xfrm>
          <a:off x="948103" y="1367228"/>
          <a:ext cx="1595024" cy="9216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CF5EAB-7774-4AB1-87DE-4E9FC068983E}">
      <dsp:nvSpPr>
        <dsp:cNvPr id="0" name=""/>
        <dsp:cNvSpPr/>
      </dsp:nvSpPr>
      <dsp:spPr>
        <a:xfrm>
          <a:off x="1060439" y="1473947"/>
          <a:ext cx="1595024" cy="9216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anose="00000400000000000000" pitchFamily="2" charset="-78"/>
            </a:rPr>
            <a:t>بازار مالی</a:t>
          </a:r>
          <a:endParaRPr lang="fa-IR" sz="1800" b="1" kern="1200" dirty="0">
            <a:cs typeface="B Nazanin" panose="00000400000000000000" pitchFamily="2" charset="-78"/>
          </a:endParaRPr>
        </a:p>
      </dsp:txBody>
      <dsp:txXfrm>
        <a:off x="1087434" y="1500942"/>
        <a:ext cx="1541034" cy="867680"/>
      </dsp:txXfrm>
    </dsp:sp>
    <dsp:sp modelId="{813DFDD9-F219-42F2-9F54-04C132CBC318}">
      <dsp:nvSpPr>
        <dsp:cNvPr id="0" name=""/>
        <dsp:cNvSpPr/>
      </dsp:nvSpPr>
      <dsp:spPr>
        <a:xfrm>
          <a:off x="2475796" y="2907203"/>
          <a:ext cx="1011019" cy="12767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F10613-881F-4550-9433-5C3D45896D28}">
      <dsp:nvSpPr>
        <dsp:cNvPr id="0" name=""/>
        <dsp:cNvSpPr/>
      </dsp:nvSpPr>
      <dsp:spPr>
        <a:xfrm>
          <a:off x="2588132" y="3013922"/>
          <a:ext cx="1011019" cy="12767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0" kern="1200" dirty="0" smtClean="0">
              <a:cs typeface="B Nazanin" panose="00000400000000000000" pitchFamily="2" charset="-78"/>
            </a:rPr>
            <a:t>سلف موازی استاندارد</a:t>
          </a:r>
        </a:p>
      </dsp:txBody>
      <dsp:txXfrm>
        <a:off x="2617744" y="3043534"/>
        <a:ext cx="951795" cy="1217560"/>
      </dsp:txXfrm>
    </dsp:sp>
    <dsp:sp modelId="{54F5BC50-EBC7-4C4B-A3D4-0EB41E07BDBE}">
      <dsp:nvSpPr>
        <dsp:cNvPr id="0" name=""/>
        <dsp:cNvSpPr/>
      </dsp:nvSpPr>
      <dsp:spPr>
        <a:xfrm>
          <a:off x="1240106" y="2907203"/>
          <a:ext cx="1011019" cy="12767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9D1A72-EB61-4193-AB48-3098387601D4}">
      <dsp:nvSpPr>
        <dsp:cNvPr id="0" name=""/>
        <dsp:cNvSpPr/>
      </dsp:nvSpPr>
      <dsp:spPr>
        <a:xfrm>
          <a:off x="1352441" y="3013922"/>
          <a:ext cx="1011019" cy="12767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0" kern="1200" dirty="0" smtClean="0">
              <a:cs typeface="B Nazanin" panose="00000400000000000000" pitchFamily="2" charset="-78"/>
            </a:rPr>
            <a:t>گواهی سپرده کالایی</a:t>
          </a:r>
        </a:p>
      </dsp:txBody>
      <dsp:txXfrm>
        <a:off x="1382053" y="3043534"/>
        <a:ext cx="951795" cy="1217560"/>
      </dsp:txXfrm>
    </dsp:sp>
    <dsp:sp modelId="{257C4FD3-38A9-4956-AD0B-E4479FE8411A}">
      <dsp:nvSpPr>
        <dsp:cNvPr id="0" name=""/>
        <dsp:cNvSpPr/>
      </dsp:nvSpPr>
      <dsp:spPr>
        <a:xfrm>
          <a:off x="4416" y="2907203"/>
          <a:ext cx="1011019" cy="128500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D20E91-BE49-4D0E-A38C-463515976762}">
      <dsp:nvSpPr>
        <dsp:cNvPr id="0" name=""/>
        <dsp:cNvSpPr/>
      </dsp:nvSpPr>
      <dsp:spPr>
        <a:xfrm>
          <a:off x="116751" y="3013922"/>
          <a:ext cx="1011019" cy="1285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0" kern="1200" dirty="0" smtClean="0">
              <a:cs typeface="B Nazanin" panose="00000400000000000000" pitchFamily="2" charset="-78"/>
            </a:rPr>
            <a:t>صندوق‌های کالایی</a:t>
          </a:r>
        </a:p>
      </dsp:txBody>
      <dsp:txXfrm>
        <a:off x="146363" y="3043534"/>
        <a:ext cx="951795" cy="12257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4F910D-0D2C-4FD1-9926-40C32A368D0E}">
      <dsp:nvSpPr>
        <dsp:cNvPr id="0" name=""/>
        <dsp:cNvSpPr/>
      </dsp:nvSpPr>
      <dsp:spPr>
        <a:xfrm>
          <a:off x="134" y="0"/>
          <a:ext cx="1789310" cy="473576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>
              <a:latin typeface="Arial"/>
              <a:ea typeface="+mn-ea"/>
              <a:cs typeface="B Nazanin" panose="00000400000000000000" pitchFamily="2" charset="-78"/>
            </a:rPr>
            <a:t>معاملات نقد</a:t>
          </a:r>
          <a:br>
            <a:rPr lang="fa-IR" sz="2200" kern="1200" dirty="0" smtClean="0">
              <a:latin typeface="Arial"/>
              <a:ea typeface="+mn-ea"/>
              <a:cs typeface="B Nazanin" panose="00000400000000000000" pitchFamily="2" charset="-78"/>
            </a:rPr>
          </a:br>
          <a:r>
            <a:rPr lang="fa-IR" sz="2200" kern="1200" dirty="0" smtClean="0">
              <a:latin typeface="Arial"/>
              <a:ea typeface="+mn-ea"/>
              <a:cs typeface="B Nazanin" panose="00000400000000000000" pitchFamily="2" charset="-78"/>
            </a:rPr>
            <a:t>معاملات نسیه</a:t>
          </a:r>
          <a:br>
            <a:rPr lang="fa-IR" sz="2200" kern="1200" dirty="0" smtClean="0">
              <a:latin typeface="Arial"/>
              <a:ea typeface="+mn-ea"/>
              <a:cs typeface="B Nazanin" panose="00000400000000000000" pitchFamily="2" charset="-78"/>
            </a:rPr>
          </a:br>
          <a:r>
            <a:rPr lang="fa-IR" sz="2200" kern="1200" dirty="0" smtClean="0">
              <a:latin typeface="Arial"/>
              <a:ea typeface="+mn-ea"/>
              <a:cs typeface="B Nazanin" panose="00000400000000000000" pitchFamily="2" charset="-78"/>
            </a:rPr>
            <a:t>معاملات سلف </a:t>
          </a:r>
          <a:endParaRPr lang="fa-IR" sz="2200" kern="1200" dirty="0">
            <a:latin typeface="Arial"/>
            <a:ea typeface="+mn-ea"/>
            <a:cs typeface="B Nazanin" panose="00000400000000000000" pitchFamily="2" charset="-78"/>
          </a:endParaRPr>
        </a:p>
      </dsp:txBody>
      <dsp:txXfrm>
        <a:off x="134" y="1894306"/>
        <a:ext cx="1789310" cy="1894306"/>
      </dsp:txXfrm>
    </dsp:sp>
    <dsp:sp modelId="{C3B08153-FAAB-4FF0-B44E-2486F0F59C08}">
      <dsp:nvSpPr>
        <dsp:cNvPr id="0" name=""/>
        <dsp:cNvSpPr/>
      </dsp:nvSpPr>
      <dsp:spPr>
        <a:xfrm>
          <a:off x="106284" y="284145"/>
          <a:ext cx="1577010" cy="157701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A4A5C6-E9C4-40A7-AADF-1E8C8122DEB1}">
      <dsp:nvSpPr>
        <dsp:cNvPr id="0" name=""/>
        <dsp:cNvSpPr/>
      </dsp:nvSpPr>
      <dsp:spPr>
        <a:xfrm>
          <a:off x="1843123" y="0"/>
          <a:ext cx="1789310" cy="4735766"/>
        </a:xfrm>
        <a:prstGeom prst="roundRect">
          <a:avLst>
            <a:gd name="adj" fmla="val 10000"/>
          </a:avLst>
        </a:prstGeom>
        <a:solidFill>
          <a:schemeClr val="accent5">
            <a:hueOff val="-136599"/>
            <a:satOff val="-11886"/>
            <a:lumOff val="-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>
              <a:latin typeface="Arial"/>
              <a:ea typeface="+mn-ea"/>
              <a:cs typeface="B Nazanin" panose="00000400000000000000" pitchFamily="2" charset="-78"/>
            </a:rPr>
            <a:t>قراردادهای آتی و</a:t>
          </a:r>
          <a:br>
            <a:rPr lang="fa-IR" sz="2200" kern="1200" dirty="0" smtClean="0">
              <a:latin typeface="Arial"/>
              <a:ea typeface="+mn-ea"/>
              <a:cs typeface="B Nazanin" panose="00000400000000000000" pitchFamily="2" charset="-78"/>
            </a:rPr>
          </a:br>
          <a:r>
            <a:rPr lang="fa-IR" sz="2200" kern="1200" dirty="0" smtClean="0">
              <a:latin typeface="Arial"/>
              <a:ea typeface="+mn-ea"/>
              <a:cs typeface="B Nazanin" panose="00000400000000000000" pitchFamily="2" charset="-78"/>
            </a:rPr>
            <a:t>اختیار معاملات</a:t>
          </a:r>
          <a:endParaRPr lang="fa-IR" sz="2200" kern="1200" dirty="0">
            <a:latin typeface="Arial"/>
            <a:ea typeface="+mn-ea"/>
            <a:cs typeface="B Nazanin" panose="00000400000000000000" pitchFamily="2" charset="-78"/>
          </a:endParaRPr>
        </a:p>
      </dsp:txBody>
      <dsp:txXfrm>
        <a:off x="1843123" y="1894306"/>
        <a:ext cx="1789310" cy="1894306"/>
      </dsp:txXfrm>
    </dsp:sp>
    <dsp:sp modelId="{D635CF82-B93A-47DB-9FC1-B23D41FDFE5D}">
      <dsp:nvSpPr>
        <dsp:cNvPr id="0" name=""/>
        <dsp:cNvSpPr/>
      </dsp:nvSpPr>
      <dsp:spPr>
        <a:xfrm>
          <a:off x="1949274" y="284145"/>
          <a:ext cx="1577010" cy="157701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6A7CAF-A04B-4623-89D6-60C7FEFE1495}">
      <dsp:nvSpPr>
        <dsp:cNvPr id="0" name=""/>
        <dsp:cNvSpPr/>
      </dsp:nvSpPr>
      <dsp:spPr>
        <a:xfrm>
          <a:off x="3686113" y="0"/>
          <a:ext cx="1789310" cy="4735766"/>
        </a:xfrm>
        <a:prstGeom prst="roundRect">
          <a:avLst>
            <a:gd name="adj" fmla="val 10000"/>
          </a:avLst>
        </a:prstGeom>
        <a:solidFill>
          <a:schemeClr val="accent5">
            <a:hueOff val="-273198"/>
            <a:satOff val="-23772"/>
            <a:lumOff val="-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smtClean="0">
              <a:latin typeface="Arial"/>
              <a:ea typeface="+mn-ea"/>
              <a:cs typeface="B Nazanin" panose="00000400000000000000" pitchFamily="2" charset="-78"/>
            </a:rPr>
            <a:t>گواهی سپرده کالایی</a:t>
          </a:r>
          <a:endParaRPr lang="fa-IR" sz="2200" kern="1200" dirty="0">
            <a:latin typeface="Arial"/>
            <a:ea typeface="+mn-ea"/>
            <a:cs typeface="B Nazanin" panose="00000400000000000000" pitchFamily="2" charset="-78"/>
          </a:endParaRPr>
        </a:p>
      </dsp:txBody>
      <dsp:txXfrm>
        <a:off x="3686113" y="1894306"/>
        <a:ext cx="1789310" cy="1894306"/>
      </dsp:txXfrm>
    </dsp:sp>
    <dsp:sp modelId="{C31292DC-509C-4A33-AAD3-60971CAF5B4D}">
      <dsp:nvSpPr>
        <dsp:cNvPr id="0" name=""/>
        <dsp:cNvSpPr/>
      </dsp:nvSpPr>
      <dsp:spPr>
        <a:xfrm>
          <a:off x="3792263" y="284145"/>
          <a:ext cx="1577010" cy="1577010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8114DA-0450-4FED-84A8-A716CB0895F7}">
      <dsp:nvSpPr>
        <dsp:cNvPr id="0" name=""/>
        <dsp:cNvSpPr/>
      </dsp:nvSpPr>
      <dsp:spPr>
        <a:xfrm>
          <a:off x="5529103" y="0"/>
          <a:ext cx="1789310" cy="4735766"/>
        </a:xfrm>
        <a:prstGeom prst="roundRect">
          <a:avLst>
            <a:gd name="adj" fmla="val 10000"/>
          </a:avLst>
        </a:prstGeom>
        <a:solidFill>
          <a:schemeClr val="accent5">
            <a:hueOff val="-409797"/>
            <a:satOff val="-35659"/>
            <a:lumOff val="-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smtClean="0">
              <a:latin typeface="Arial"/>
              <a:ea typeface="+mn-ea"/>
              <a:cs typeface="B Nazanin" panose="00000400000000000000" pitchFamily="2" charset="-78"/>
            </a:rPr>
            <a:t>صندوق کالایی</a:t>
          </a:r>
          <a:endParaRPr lang="fa-IR" sz="2200" kern="1200" dirty="0">
            <a:latin typeface="Arial"/>
            <a:ea typeface="+mn-ea"/>
            <a:cs typeface="B Nazanin" panose="00000400000000000000" pitchFamily="2" charset="-78"/>
          </a:endParaRPr>
        </a:p>
      </dsp:txBody>
      <dsp:txXfrm>
        <a:off x="5529103" y="1894306"/>
        <a:ext cx="1789310" cy="1894306"/>
      </dsp:txXfrm>
    </dsp:sp>
    <dsp:sp modelId="{0F1D59B6-A79E-47DE-A1C9-F60F22994A6C}">
      <dsp:nvSpPr>
        <dsp:cNvPr id="0" name=""/>
        <dsp:cNvSpPr/>
      </dsp:nvSpPr>
      <dsp:spPr>
        <a:xfrm>
          <a:off x="5635253" y="284145"/>
          <a:ext cx="1577010" cy="1577010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D269E3-B69C-404A-B5DC-CDADF3555790}">
      <dsp:nvSpPr>
        <dsp:cNvPr id="0" name=""/>
        <dsp:cNvSpPr/>
      </dsp:nvSpPr>
      <dsp:spPr>
        <a:xfrm>
          <a:off x="7372092" y="0"/>
          <a:ext cx="1789310" cy="4735766"/>
        </a:xfrm>
        <a:prstGeom prst="roundRect">
          <a:avLst>
            <a:gd name="adj" fmla="val 10000"/>
          </a:avLst>
        </a:prstGeom>
        <a:solidFill>
          <a:schemeClr val="accent5">
            <a:hueOff val="-546396"/>
            <a:satOff val="-47545"/>
            <a:lumOff val="-47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>
              <a:latin typeface="Arial"/>
              <a:ea typeface="+mn-ea"/>
              <a:cs typeface="B Nazanin" panose="00000400000000000000" pitchFamily="2" charset="-78"/>
            </a:rPr>
            <a:t>قراردادهای سلف موازی استاندارد و</a:t>
          </a:r>
          <a:br>
            <a:rPr lang="fa-IR" sz="2200" kern="1200" dirty="0" smtClean="0">
              <a:latin typeface="Arial"/>
              <a:ea typeface="+mn-ea"/>
              <a:cs typeface="B Nazanin" panose="00000400000000000000" pitchFamily="2" charset="-78"/>
            </a:rPr>
          </a:br>
          <a:r>
            <a:rPr lang="fa-IR" sz="2200" kern="1200" dirty="0" smtClean="0">
              <a:latin typeface="Arial"/>
              <a:ea typeface="+mn-ea"/>
              <a:cs typeface="B Nazanin" panose="00000400000000000000" pitchFamily="2" charset="-78"/>
            </a:rPr>
            <a:t>اوراق خرید دین</a:t>
          </a:r>
          <a:endParaRPr lang="fa-IR" sz="2200" kern="1200" dirty="0">
            <a:latin typeface="Arial"/>
            <a:ea typeface="+mn-ea"/>
            <a:cs typeface="B Nazanin" panose="00000400000000000000" pitchFamily="2" charset="-78"/>
          </a:endParaRPr>
        </a:p>
      </dsp:txBody>
      <dsp:txXfrm>
        <a:off x="7372092" y="1894306"/>
        <a:ext cx="1789310" cy="1894306"/>
      </dsp:txXfrm>
    </dsp:sp>
    <dsp:sp modelId="{2187D668-7BAE-4755-A9C8-B33CF5D71F72}">
      <dsp:nvSpPr>
        <dsp:cNvPr id="0" name=""/>
        <dsp:cNvSpPr/>
      </dsp:nvSpPr>
      <dsp:spPr>
        <a:xfrm>
          <a:off x="7478242" y="284145"/>
          <a:ext cx="1577010" cy="1577010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B0B04-961C-4E0F-B55E-62E18D0E377C}">
      <dsp:nvSpPr>
        <dsp:cNvPr id="0" name=""/>
        <dsp:cNvSpPr/>
      </dsp:nvSpPr>
      <dsp:spPr>
        <a:xfrm>
          <a:off x="9215082" y="0"/>
          <a:ext cx="1789310" cy="4735766"/>
        </a:xfrm>
        <a:prstGeom prst="roundRect">
          <a:avLst>
            <a:gd name="adj" fmla="val 10000"/>
          </a:avLst>
        </a:prstGeom>
        <a:solidFill>
          <a:schemeClr val="accent5">
            <a:hueOff val="-682995"/>
            <a:satOff val="-59431"/>
            <a:lumOff val="-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>
              <a:latin typeface="Arial"/>
              <a:ea typeface="+mn-ea"/>
              <a:cs typeface="B Nazanin" panose="00000400000000000000" pitchFamily="2" charset="-78"/>
            </a:rPr>
            <a:t>کشف پریمیوم</a:t>
          </a:r>
          <a:br>
            <a:rPr lang="fa-IR" sz="2200" kern="1200" dirty="0" smtClean="0">
              <a:latin typeface="Arial"/>
              <a:ea typeface="+mn-ea"/>
              <a:cs typeface="B Nazanin" panose="00000400000000000000" pitchFamily="2" charset="-78"/>
            </a:rPr>
          </a:br>
          <a:r>
            <a:rPr lang="fa-IR" sz="2200" kern="1200" dirty="0" smtClean="0">
              <a:latin typeface="Arial"/>
              <a:ea typeface="+mn-ea"/>
              <a:cs typeface="B Nazanin" panose="00000400000000000000" pitchFamily="2" charset="-78"/>
            </a:rPr>
            <a:t>و</a:t>
          </a:r>
          <a:br>
            <a:rPr lang="fa-IR" sz="2200" kern="1200" dirty="0" smtClean="0">
              <a:latin typeface="Arial"/>
              <a:ea typeface="+mn-ea"/>
              <a:cs typeface="B Nazanin" panose="00000400000000000000" pitchFamily="2" charset="-78"/>
            </a:rPr>
          </a:br>
          <a:r>
            <a:rPr lang="fa-IR" sz="2200" kern="1200" dirty="0" smtClean="0">
              <a:latin typeface="Arial"/>
              <a:ea typeface="+mn-ea"/>
              <a:cs typeface="B Nazanin" panose="00000400000000000000" pitchFamily="2" charset="-78"/>
            </a:rPr>
            <a:t>پیمان‌های آتی</a:t>
          </a:r>
          <a:endParaRPr lang="fa-IR" sz="2200" kern="1200" dirty="0">
            <a:latin typeface="Arial"/>
            <a:ea typeface="+mn-ea"/>
            <a:cs typeface="B Nazanin" panose="00000400000000000000" pitchFamily="2" charset="-78"/>
          </a:endParaRPr>
        </a:p>
      </dsp:txBody>
      <dsp:txXfrm>
        <a:off x="9215082" y="1894306"/>
        <a:ext cx="1789310" cy="1894306"/>
      </dsp:txXfrm>
    </dsp:sp>
    <dsp:sp modelId="{4F86E492-1857-4741-BA77-8425569EE4CA}">
      <dsp:nvSpPr>
        <dsp:cNvPr id="0" name=""/>
        <dsp:cNvSpPr/>
      </dsp:nvSpPr>
      <dsp:spPr>
        <a:xfrm>
          <a:off x="9286711" y="270489"/>
          <a:ext cx="1577010" cy="1577010"/>
        </a:xfrm>
        <a:prstGeom prst="ellipse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B5F144-294A-409D-A83C-908B45C5388E}">
      <dsp:nvSpPr>
        <dsp:cNvPr id="0" name=""/>
        <dsp:cNvSpPr/>
      </dsp:nvSpPr>
      <dsp:spPr>
        <a:xfrm>
          <a:off x="476374" y="3495050"/>
          <a:ext cx="9857393" cy="1153099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494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en-US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 altLang="en-US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Click to edit Master text styles</a:t>
            </a:r>
          </a:p>
          <a:p>
            <a:pPr lvl="1"/>
            <a:r>
              <a:rPr lang="ru-RU" altLang="en-US" smtClean="0"/>
              <a:t>Second level</a:t>
            </a:r>
          </a:p>
          <a:p>
            <a:pPr lvl="2"/>
            <a:r>
              <a:rPr lang="ru-RU" altLang="en-US" smtClean="0"/>
              <a:t>Third level</a:t>
            </a:r>
          </a:p>
          <a:p>
            <a:pPr lvl="3"/>
            <a:r>
              <a:rPr lang="ru-RU" altLang="en-US" smtClean="0"/>
              <a:t>Fourth level</a:t>
            </a:r>
          </a:p>
          <a:p>
            <a:pPr lvl="4"/>
            <a:r>
              <a:rPr lang="ru-RU" altLang="en-US" smtClean="0"/>
              <a:t>Fifth level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en-US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B959F26-AACD-45C3-B916-FDDAB46AD53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338199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59F26-AACD-45C3-B916-FDDAB46AD537}" type="slidenum">
              <a:rPr lang="ru-RU" altLang="en-US" smtClean="0"/>
              <a:pPr/>
              <a:t>2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04036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59F26-AACD-45C3-B916-FDDAB46AD537}" type="slidenum">
              <a:rPr lang="ru-RU" altLang="en-US" smtClean="0"/>
              <a:pPr/>
              <a:t>43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50248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pattFill prst="pct5">
          <a:fgClr>
            <a:schemeClr val="tx1">
              <a:lumMod val="85000"/>
              <a:lumOff val="15000"/>
            </a:schemeClr>
          </a:fgClr>
          <a:bgClr>
            <a:schemeClr val="tx1">
              <a:lumMod val="95000"/>
              <a:lumOff val="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362199"/>
            <a:ext cx="9144000" cy="1147763"/>
          </a:xfrm>
        </p:spPr>
        <p:txBody>
          <a:bodyPr anchor="ctr"/>
          <a:lstStyle>
            <a:lvl1pPr algn="ctr">
              <a:defRPr sz="6000" baseline="0">
                <a:solidFill>
                  <a:schemeClr val="bg1"/>
                </a:solidFill>
                <a:cs typeface="B Titr" panose="00000700000000000000" pitchFamily="2" charset="-78"/>
              </a:defRPr>
            </a:lvl1pPr>
          </a:lstStyle>
          <a:p>
            <a:r>
              <a:rPr lang="fa-IR" dirty="0" smtClean="0"/>
              <a:t>عنوان اصلی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cs typeface="B Titr" panose="00000700000000000000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a-IR" dirty="0" smtClean="0"/>
              <a:t>عنوان فرعی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B Elham" panose="00000400000000000000" pitchFamily="2" charset="-78"/>
              </a:defRPr>
            </a:lvl1pPr>
          </a:lstStyle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90534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pattFill prst="pct5">
          <a:fgClr>
            <a:schemeClr val="tx1">
              <a:lumMod val="85000"/>
              <a:lumOff val="15000"/>
            </a:schemeClr>
          </a:fgClr>
          <a:bgClr>
            <a:schemeClr val="tx1">
              <a:lumMod val="95000"/>
              <a:lumOff val="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362199"/>
            <a:ext cx="9144000" cy="1147763"/>
          </a:xfrm>
        </p:spPr>
        <p:txBody>
          <a:bodyPr anchor="ctr"/>
          <a:lstStyle>
            <a:lvl1pPr algn="ctr">
              <a:defRPr sz="6000" baseline="0">
                <a:solidFill>
                  <a:schemeClr val="bg1"/>
                </a:solidFill>
                <a:cs typeface="B Titr" panose="00000700000000000000" pitchFamily="2" charset="-78"/>
              </a:defRPr>
            </a:lvl1pPr>
          </a:lstStyle>
          <a:p>
            <a:r>
              <a:rPr lang="fa-IR" dirty="0" smtClean="0"/>
              <a:t>عنوان اصلی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cs typeface="B Titr" panose="00000700000000000000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a-IR" dirty="0" smtClean="0"/>
              <a:t>عنوان فرعی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B Elham" panose="00000400000000000000" pitchFamily="2" charset="-78"/>
              </a:defRPr>
            </a:lvl1pPr>
          </a:lstStyle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800" y="6465833"/>
            <a:ext cx="329252" cy="329252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 flipH="1" flipV="1">
            <a:off x="609600" y="6630459"/>
            <a:ext cx="9935496" cy="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2223839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">
    <p:bg>
      <p:bgPr>
        <a:pattFill prst="pct5">
          <a:fgClr>
            <a:schemeClr val="accent5">
              <a:lumMod val="75000"/>
            </a:schemeClr>
          </a:fgClr>
          <a:bgClr>
            <a:schemeClr val="accent5">
              <a:lumMod val="5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590799"/>
            <a:ext cx="9144000" cy="919163"/>
          </a:xfrm>
        </p:spPr>
        <p:txBody>
          <a:bodyPr anchor="ctr">
            <a:normAutofit/>
          </a:bodyPr>
          <a:lstStyle>
            <a:lvl1pPr algn="ctr">
              <a:defRPr sz="4800" baseline="0">
                <a:solidFill>
                  <a:schemeClr val="bg1"/>
                </a:solidFill>
                <a:cs typeface="B Titr" panose="00000700000000000000" pitchFamily="2" charset="-78"/>
              </a:defRPr>
            </a:lvl1pPr>
          </a:lstStyle>
          <a:p>
            <a:r>
              <a:rPr lang="fa-IR" dirty="0" smtClean="0"/>
              <a:t>عنوان اصلی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6651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cs typeface="B Titr" panose="00000700000000000000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a-IR" dirty="0" smtClean="0"/>
              <a:t>عنوان فرعی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1">
              <a:defRPr>
                <a:cs typeface="B Elham" panose="00000400000000000000" pitchFamily="2" charset="-78"/>
              </a:defRPr>
            </a:lvl1pPr>
          </a:lstStyle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800" y="6465833"/>
            <a:ext cx="329252" cy="329252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 flipH="1" flipV="1">
            <a:off x="609600" y="6630459"/>
            <a:ext cx="9935496" cy="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 userDrawn="1"/>
        </p:nvGrpSpPr>
        <p:grpSpPr>
          <a:xfrm>
            <a:off x="0" y="2590800"/>
            <a:ext cx="12192000" cy="1676400"/>
            <a:chOff x="0" y="2590800"/>
            <a:chExt cx="12192000" cy="1676400"/>
          </a:xfrm>
        </p:grpSpPr>
        <p:cxnSp>
          <p:nvCxnSpPr>
            <p:cNvPr id="10" name="Straight Connector 9"/>
            <p:cNvCxnSpPr/>
            <p:nvPr/>
          </p:nvCxnSpPr>
          <p:spPr>
            <a:xfrm flipH="1">
              <a:off x="0" y="2590800"/>
              <a:ext cx="12192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0" y="4267200"/>
              <a:ext cx="12192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30027896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3682" y="2743200"/>
            <a:ext cx="10604637" cy="1371600"/>
          </a:xfrm>
        </p:spPr>
        <p:txBody>
          <a:bodyPr>
            <a:normAutofit/>
          </a:bodyPr>
          <a:lstStyle>
            <a:lvl1pPr algn="ctr">
              <a:defRPr sz="3600" baseline="0">
                <a:cs typeface="B Titr" panose="00000700000000000000" pitchFamily="2" charset="-78"/>
              </a:defRPr>
            </a:lvl1pPr>
          </a:lstStyle>
          <a:p>
            <a:r>
              <a:rPr lang="fa-IR" dirty="0" smtClean="0"/>
              <a:t>عنوان تیتر فرعی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B Elham" panose="00000400000000000000" pitchFamily="2" charset="-78"/>
              </a:defRPr>
            </a:lvl1pPr>
          </a:lstStyle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800" y="6465833"/>
            <a:ext cx="329252" cy="329252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 flipH="1" flipV="1">
            <a:off x="609600" y="6630459"/>
            <a:ext cx="9935496" cy="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 userDrawn="1"/>
        </p:nvGrpSpPr>
        <p:grpSpPr>
          <a:xfrm>
            <a:off x="2857500" y="2743200"/>
            <a:ext cx="6477000" cy="1371600"/>
            <a:chOff x="2819400" y="2743200"/>
            <a:chExt cx="6477000" cy="1371600"/>
          </a:xfrm>
        </p:grpSpPr>
        <p:cxnSp>
          <p:nvCxnSpPr>
            <p:cNvPr id="8" name="Straight Connector 7"/>
            <p:cNvCxnSpPr/>
            <p:nvPr userDrawn="1"/>
          </p:nvCxnSpPr>
          <p:spPr>
            <a:xfrm>
              <a:off x="2819400" y="4114800"/>
              <a:ext cx="6477000" cy="0"/>
            </a:xfrm>
            <a:prstGeom prst="line">
              <a:avLst/>
            </a:prstGeom>
            <a:ln w="28575">
              <a:solidFill>
                <a:srgbClr val="C0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>
              <a:off x="2819400" y="2743200"/>
              <a:ext cx="6477000" cy="0"/>
            </a:xfrm>
            <a:prstGeom prst="line">
              <a:avLst/>
            </a:prstGeom>
            <a:ln w="28575">
              <a:solidFill>
                <a:srgbClr val="C00000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96458795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0"/>
            <a:ext cx="10515600" cy="694267"/>
          </a:xfrm>
        </p:spPr>
        <p:txBody>
          <a:bodyPr>
            <a:normAutofit/>
          </a:bodyPr>
          <a:lstStyle>
            <a:lvl1pPr algn="r" rtl="1">
              <a:defRPr sz="3200" b="1" baseline="0">
                <a:cs typeface="B Nazanin" panose="00000400000000000000" pitchFamily="2" charset="-78"/>
              </a:defRPr>
            </a:lvl1pPr>
          </a:lstStyle>
          <a:p>
            <a:r>
              <a:rPr lang="fa-IR" dirty="0" smtClean="0"/>
              <a:t>عنوان صفحه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43000"/>
            <a:ext cx="10515600" cy="5033963"/>
          </a:xfrm>
        </p:spPr>
        <p:txBody>
          <a:bodyPr/>
          <a:lstStyle>
            <a:lvl1pPr algn="r" rtl="1">
              <a:defRPr b="0" baseline="0">
                <a:cs typeface="B Nazanin" panose="00000400000000000000" pitchFamily="2" charset="-78"/>
              </a:defRPr>
            </a:lvl1pPr>
            <a:lvl2pPr algn="r" rtl="1">
              <a:defRPr b="0">
                <a:cs typeface="B Nazanin" panose="00000400000000000000" pitchFamily="2" charset="-78"/>
              </a:defRPr>
            </a:lvl2pPr>
            <a:lvl3pPr algn="r" rtl="1">
              <a:defRPr b="0">
                <a:cs typeface="B Nazanin" panose="00000400000000000000" pitchFamily="2" charset="-78"/>
              </a:defRPr>
            </a:lvl3pPr>
            <a:lvl4pPr algn="r" rtl="1">
              <a:defRPr b="0">
                <a:cs typeface="B Nazanin" panose="00000400000000000000" pitchFamily="2" charset="-78"/>
              </a:defRPr>
            </a:lvl4pPr>
            <a:lvl5pPr algn="r" rtl="1">
              <a:defRPr b="0"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 smtClean="0"/>
              <a:t>متن سطح یک</a:t>
            </a:r>
            <a:endParaRPr lang="en-US" dirty="0" smtClean="0"/>
          </a:p>
          <a:p>
            <a:pPr lvl="1"/>
            <a:r>
              <a:rPr lang="fa-IR" dirty="0" smtClean="0"/>
              <a:t>متن سطح دو</a:t>
            </a:r>
            <a:endParaRPr lang="en-US" dirty="0" smtClean="0"/>
          </a:p>
          <a:p>
            <a:pPr lvl="2"/>
            <a:r>
              <a:rPr lang="fa-IR" dirty="0" smtClean="0"/>
              <a:t>متن سطح سه</a:t>
            </a:r>
            <a:endParaRPr lang="en-US" dirty="0" smtClean="0"/>
          </a:p>
          <a:p>
            <a:pPr lvl="3"/>
            <a:r>
              <a:rPr lang="fa-IR" dirty="0" smtClean="0"/>
              <a:t>متن سطح چهار</a:t>
            </a:r>
            <a:endParaRPr lang="en-US" dirty="0" smtClean="0"/>
          </a:p>
          <a:p>
            <a:pPr lvl="4"/>
            <a:r>
              <a:rPr lang="fa-IR" dirty="0" smtClean="0"/>
              <a:t>متن سطح پنج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B Elham" panose="00000400000000000000" pitchFamily="2" charset="-78"/>
              </a:defRPr>
            </a:lvl1pPr>
          </a:lstStyle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0" y="694267"/>
            <a:ext cx="12192000" cy="16317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800" y="6465833"/>
            <a:ext cx="329252" cy="329252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 flipH="1" flipV="1">
            <a:off x="609600" y="6630459"/>
            <a:ext cx="9935496" cy="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542736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B Elham" panose="00000400000000000000" pitchFamily="2" charset="-78"/>
              </a:defRPr>
            </a:lvl1pPr>
          </a:lstStyle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800" y="6465833"/>
            <a:ext cx="329252" cy="329252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 flipH="1" flipV="1">
            <a:off x="609600" y="6630459"/>
            <a:ext cx="9935496" cy="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073407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wdUp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545096" y="6447897"/>
            <a:ext cx="121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1">
              <a:defRPr sz="1200">
                <a:solidFill>
                  <a:schemeClr val="tx1">
                    <a:tint val="75000"/>
                  </a:schemeClr>
                </a:solidFill>
                <a:cs typeface="B Elham" panose="00000400000000000000" pitchFamily="2" charset="-78"/>
              </a:defRPr>
            </a:lvl1pPr>
          </a:lstStyle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447897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1">
              <a:defRPr sz="1200">
                <a:solidFill>
                  <a:schemeClr val="tx1">
                    <a:tint val="75000"/>
                  </a:schemeClr>
                </a:solidFill>
                <a:latin typeface="IPT Nazanin" panose="00000400000000000000" pitchFamily="2" charset="2"/>
                <a:cs typeface="B Mitra" panose="00000400000000000000" pitchFamily="2" charset="-78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3"/>
          <p:cNvSpPr txBox="1">
            <a:spLocks/>
          </p:cNvSpPr>
          <p:nvPr userDrawn="1"/>
        </p:nvSpPr>
        <p:spPr bwMode="white">
          <a:xfrm>
            <a:off x="10059714" y="4152884"/>
            <a:ext cx="1140248" cy="22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marL="900113" lvl="0" indent="-900113" algn="ctr"/>
            <a:endParaRPr lang="en-US" sz="1000" b="0" kern="0" dirty="0">
              <a:solidFill>
                <a:schemeClr val="bg1">
                  <a:lumMod val="50000"/>
                </a:schemeClr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2906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55" r:id="rId2"/>
    <p:sldLayoutId id="2147483854" r:id="rId3"/>
    <p:sldLayoutId id="2147483851" r:id="rId4"/>
    <p:sldLayoutId id="2147483847" r:id="rId5"/>
    <p:sldLayoutId id="2147483852" r:id="rId6"/>
  </p:sldLayoutIdLst>
  <p:transition spd="slow">
    <p:cover/>
  </p:transition>
  <p:timing>
    <p:tnLst>
      <p:par>
        <p:cTn id="1" dur="indefinite" restart="never" nodeType="tmRoot"/>
      </p:par>
    </p:tnLst>
  </p:timing>
  <p:hf hd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me.co.ir/offer-stat.html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me.co.ir/Licenses.html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hyperlink" Target="http://www.ime.co.ir/arze.html" TargetMode="Externa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dn.ime.co.ir/" TargetMode="External"/><Relationship Id="rId2" Type="http://schemas.openxmlformats.org/officeDocument/2006/relationships/hyperlink" Target="http://www.ime.co.ir/list-gharardad-hayeati.html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option.ime.co.ir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www.tsetmc.com/" TargetMode="Externa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www.tsetmc.com/" TargetMode="Externa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setmc.com/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1">
              <a:lumMod val="85000"/>
              <a:lumOff val="15000"/>
            </a:schemeClr>
          </a:fgClr>
          <a:bgClr>
            <a:schemeClr val="tx1">
              <a:lumMod val="95000"/>
              <a:lumOff val="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400" y="914400"/>
            <a:ext cx="8915400" cy="3852543"/>
          </a:xfrm>
        </p:spPr>
        <p:txBody>
          <a:bodyPr anchor="ctr">
            <a:normAutofit/>
          </a:bodyPr>
          <a:lstStyle/>
          <a:p>
            <a:pPr rtl="1">
              <a:lnSpc>
                <a:spcPct val="120000"/>
              </a:lnSpc>
            </a:pPr>
            <a:r>
              <a:rPr lang="fa-IR" sz="2800" b="1" dirty="0" smtClean="0">
                <a:solidFill>
                  <a:schemeClr val="accent2"/>
                </a:solidFill>
                <a:latin typeface="+mn-lt"/>
                <a:cs typeface="B Titr" pitchFamily="2" charset="-78"/>
              </a:rPr>
              <a:t>بورس کالای ایران</a:t>
            </a:r>
            <a:r>
              <a:rPr lang="en-US" dirty="0" smtClean="0">
                <a:solidFill>
                  <a:schemeClr val="bg1"/>
                </a:solidFill>
                <a:cs typeface="B Titr" pitchFamily="2" charset="-78"/>
              </a:rPr>
              <a:t/>
            </a:r>
            <a:br>
              <a:rPr lang="en-US" dirty="0" smtClean="0">
                <a:solidFill>
                  <a:schemeClr val="bg1"/>
                </a:solidFill>
                <a:cs typeface="B Titr" pitchFamily="2" charset="-78"/>
              </a:rPr>
            </a:br>
            <a:r>
              <a:rPr lang="fa-IR" sz="6600" dirty="0" smtClean="0">
                <a:solidFill>
                  <a:schemeClr val="bg1"/>
                </a:solidFill>
                <a:cs typeface="B Titr" pitchFamily="2" charset="-78"/>
              </a:rPr>
              <a:t>آشنایی با بورس کالای ایران</a:t>
            </a:r>
            <a:endParaRPr lang="en-US" sz="6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200" y="6062246"/>
            <a:ext cx="106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1600" dirty="0" smtClean="0">
                <a:solidFill>
                  <a:schemeClr val="accent2"/>
                </a:solidFill>
                <a:latin typeface="+mn-lt"/>
                <a:cs typeface="B Titr" pitchFamily="2" charset="-78"/>
              </a:rPr>
              <a:t>پاییز 1398</a:t>
            </a:r>
            <a:endParaRPr lang="fa-IR" sz="1600" dirty="0">
              <a:solidFill>
                <a:schemeClr val="accent2"/>
              </a:solidFill>
              <a:latin typeface="+mn-lt"/>
              <a:cs typeface="B Titr" pitchFamily="2" charset="-78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33400" y="2286000"/>
            <a:ext cx="11125200" cy="1936931"/>
            <a:chOff x="2514600" y="2394131"/>
            <a:chExt cx="7165200" cy="1828800"/>
          </a:xfrm>
        </p:grpSpPr>
        <p:cxnSp>
          <p:nvCxnSpPr>
            <p:cNvPr id="22" name="Straight Connector 21"/>
            <p:cNvCxnSpPr/>
            <p:nvPr/>
          </p:nvCxnSpPr>
          <p:spPr>
            <a:xfrm flipH="1">
              <a:off x="7241400" y="2394131"/>
              <a:ext cx="2438400" cy="0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2514600" y="2394131"/>
              <a:ext cx="2438400" cy="0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6257400" y="4222931"/>
              <a:ext cx="3420000" cy="0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2514600" y="4222931"/>
              <a:ext cx="3827984" cy="0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9753600" y="5562600"/>
            <a:ext cx="2170626" cy="1169551"/>
            <a:chOff x="-1027626" y="5469387"/>
            <a:chExt cx="2170626" cy="1169551"/>
          </a:xfrm>
        </p:grpSpPr>
        <p:cxnSp>
          <p:nvCxnSpPr>
            <p:cNvPr id="24" name="Straight Connector 23"/>
            <p:cNvCxnSpPr/>
            <p:nvPr/>
          </p:nvCxnSpPr>
          <p:spPr>
            <a:xfrm flipV="1">
              <a:off x="229619" y="5545587"/>
              <a:ext cx="0" cy="838200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 3"/>
            <p:cNvGrpSpPr/>
            <p:nvPr/>
          </p:nvGrpSpPr>
          <p:grpSpPr>
            <a:xfrm>
              <a:off x="-1027626" y="5469387"/>
              <a:ext cx="2170626" cy="1169551"/>
              <a:chOff x="-1027626" y="5469387"/>
              <a:chExt cx="2170626" cy="1169551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304800" y="5536321"/>
                <a:ext cx="838200" cy="86369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-1027626" y="5469387"/>
                <a:ext cx="1203454" cy="1169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Low" rtl="1"/>
                <a:r>
                  <a:rPr lang="fa-IR" b="1" dirty="0" smtClean="0">
                    <a:solidFill>
                      <a:schemeClr val="bg2">
                        <a:lumMod val="90000"/>
                      </a:schemeClr>
                    </a:solidFill>
                    <a:latin typeface="+mj-lt"/>
                    <a:cs typeface="B Titr" pitchFamily="2" charset="-78"/>
                  </a:rPr>
                  <a:t>مدیریت</a:t>
                </a:r>
                <a:br>
                  <a:rPr lang="fa-IR" b="1" dirty="0" smtClean="0">
                    <a:solidFill>
                      <a:schemeClr val="bg2">
                        <a:lumMod val="90000"/>
                      </a:schemeClr>
                    </a:solidFill>
                    <a:latin typeface="+mj-lt"/>
                    <a:cs typeface="B Titr" pitchFamily="2" charset="-78"/>
                  </a:rPr>
                </a:br>
                <a:r>
                  <a:rPr lang="fa-IR" b="1" dirty="0" smtClean="0">
                    <a:solidFill>
                      <a:schemeClr val="bg2">
                        <a:lumMod val="90000"/>
                      </a:schemeClr>
                    </a:solidFill>
                    <a:latin typeface="+mj-lt"/>
                    <a:cs typeface="B Titr" pitchFamily="2" charset="-78"/>
                  </a:rPr>
                  <a:t>مطالعات</a:t>
                </a:r>
                <a:br>
                  <a:rPr lang="fa-IR" b="1" dirty="0" smtClean="0">
                    <a:solidFill>
                      <a:schemeClr val="bg2">
                        <a:lumMod val="90000"/>
                      </a:schemeClr>
                    </a:solidFill>
                    <a:latin typeface="+mj-lt"/>
                    <a:cs typeface="B Titr" pitchFamily="2" charset="-78"/>
                  </a:rPr>
                </a:br>
                <a:r>
                  <a:rPr lang="fa-IR" b="1" dirty="0" smtClean="0">
                    <a:solidFill>
                      <a:schemeClr val="bg2">
                        <a:lumMod val="90000"/>
                      </a:schemeClr>
                    </a:solidFill>
                    <a:latin typeface="+mj-lt"/>
                    <a:cs typeface="B Titr" pitchFamily="2" charset="-78"/>
                  </a:rPr>
                  <a:t>اقتصادی</a:t>
                </a:r>
                <a:br>
                  <a:rPr lang="fa-IR" b="1" dirty="0" smtClean="0">
                    <a:solidFill>
                      <a:schemeClr val="bg2">
                        <a:lumMod val="90000"/>
                      </a:schemeClr>
                    </a:solidFill>
                    <a:latin typeface="+mj-lt"/>
                    <a:cs typeface="B Titr" pitchFamily="2" charset="-78"/>
                  </a:rPr>
                </a:br>
                <a:endParaRPr lang="fa-IR" sz="1600" b="1" dirty="0" smtClean="0">
                  <a:solidFill>
                    <a:schemeClr val="bg2">
                      <a:lumMod val="90000"/>
                    </a:schemeClr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4" name="Picture 2" descr="C:\Documents and Settings\fallah.j\Desktop\Desktop\Picture190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59361" y="5586868"/>
                <a:ext cx="729078" cy="745198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بازار معاملات کالای فیزیکی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4476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بازار معاملات کالای فیزیکی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11049000" cy="5033963"/>
          </a:xfrm>
        </p:spPr>
        <p:txBody>
          <a:bodyPr>
            <a:normAutofit fontScale="85000" lnSpcReduction="20000"/>
          </a:bodyPr>
          <a:lstStyle/>
          <a:p>
            <a:pPr marL="568325" indent="-457200" algn="just" defTabSz="1025525">
              <a:lnSpc>
                <a:spcPct val="170000"/>
              </a:lnSpc>
              <a:buFont typeface="Wingdings" panose="05000000000000000000" pitchFamily="2" charset="2"/>
              <a:buChar char="q"/>
              <a:tabLst>
                <a:tab pos="1260475" algn="l"/>
              </a:tabLst>
            </a:pPr>
            <a:r>
              <a:rPr lang="fa-IR" dirty="0" smtClean="0">
                <a:solidFill>
                  <a:srgbClr val="080808"/>
                </a:solidFill>
              </a:rPr>
              <a:t>انواع روش‌های معاملات </a:t>
            </a:r>
            <a:r>
              <a:rPr lang="fa-IR" dirty="0">
                <a:solidFill>
                  <a:srgbClr val="080808"/>
                </a:solidFill>
              </a:rPr>
              <a:t>در </a:t>
            </a:r>
            <a:r>
              <a:rPr lang="fa-IR" dirty="0" smtClean="0">
                <a:solidFill>
                  <a:srgbClr val="080808"/>
                </a:solidFill>
              </a:rPr>
              <a:t>بازار فیزیکی: </a:t>
            </a:r>
            <a:r>
              <a:rPr lang="fa-IR" dirty="0">
                <a:solidFill>
                  <a:srgbClr val="B7381A"/>
                </a:solidFill>
              </a:rPr>
              <a:t>نقد، </a:t>
            </a:r>
            <a:r>
              <a:rPr lang="fa-IR" dirty="0" smtClean="0">
                <a:solidFill>
                  <a:srgbClr val="B7381A"/>
                </a:solidFill>
              </a:rPr>
              <a:t>نسیه، سلف و کشف پریمیوم</a:t>
            </a:r>
            <a:endParaRPr lang="fa-IR" dirty="0" smtClean="0">
              <a:solidFill>
                <a:srgbClr val="080808"/>
              </a:solidFill>
            </a:endParaRPr>
          </a:p>
          <a:p>
            <a:pPr marL="1025525" lvl="1" indent="-457200" algn="just" defTabSz="1025525">
              <a:lnSpc>
                <a:spcPct val="170000"/>
              </a:lnSpc>
              <a:tabLst>
                <a:tab pos="1260475" algn="l"/>
              </a:tabLst>
            </a:pPr>
            <a:r>
              <a:rPr lang="fa-IR" dirty="0" smtClean="0">
                <a:solidFill>
                  <a:srgbClr val="080808"/>
                </a:solidFill>
              </a:rPr>
              <a:t>نقد: پرداخت وجه و تحویل کالا در مدت زمان کوتاهی پس از انجام معامله</a:t>
            </a:r>
          </a:p>
          <a:p>
            <a:pPr marL="1025525" lvl="1" indent="-457200" algn="just" defTabSz="1025525">
              <a:lnSpc>
                <a:spcPct val="170000"/>
              </a:lnSpc>
              <a:tabLst>
                <a:tab pos="1260475" algn="l"/>
              </a:tabLst>
            </a:pPr>
            <a:r>
              <a:rPr lang="fa-IR" dirty="0" smtClean="0">
                <a:solidFill>
                  <a:srgbClr val="080808"/>
                </a:solidFill>
              </a:rPr>
              <a:t>نسیه: پرداخت وجه در سررسید مشخص در آینده و تحویل کالا در مدت زمان کوتاهی پس از انجام معامله</a:t>
            </a:r>
          </a:p>
          <a:p>
            <a:pPr marL="1025525" lvl="1" indent="-457200" algn="just" defTabSz="1025525">
              <a:lnSpc>
                <a:spcPct val="170000"/>
              </a:lnSpc>
              <a:tabLst>
                <a:tab pos="1260475" algn="l"/>
              </a:tabLst>
            </a:pPr>
            <a:r>
              <a:rPr lang="fa-IR" dirty="0" smtClean="0">
                <a:solidFill>
                  <a:srgbClr val="080808"/>
                </a:solidFill>
              </a:rPr>
              <a:t>سلف: پرداخت وجه زمان کوتاهی پس از انجام معامله و تحویل کالا در سررسید مشخصی در آینده</a:t>
            </a:r>
          </a:p>
          <a:p>
            <a:pPr marL="1025525" lvl="1" indent="-457200" algn="just" defTabSz="1025525">
              <a:lnSpc>
                <a:spcPct val="170000"/>
              </a:lnSpc>
              <a:tabLst>
                <a:tab pos="1260475" algn="l"/>
              </a:tabLst>
            </a:pPr>
            <a:r>
              <a:rPr lang="fa-IR" dirty="0" smtClean="0">
                <a:solidFill>
                  <a:srgbClr val="080808"/>
                </a:solidFill>
              </a:rPr>
              <a:t>کشف پریمیوم: تحویل کالا در آینده در یک یا چند سررسید و تعیین قیمت معامله به صورت شناور بر اساس فرمول </a:t>
            </a:r>
            <a:r>
              <a:rPr lang="fa-IR" dirty="0" err="1" smtClean="0">
                <a:solidFill>
                  <a:srgbClr val="080808"/>
                </a:solidFill>
              </a:rPr>
              <a:t>تعیین‌شده</a:t>
            </a:r>
            <a:endParaRPr lang="fa-IR" dirty="0">
              <a:solidFill>
                <a:srgbClr val="080808"/>
              </a:solidFill>
            </a:endParaRPr>
          </a:p>
          <a:p>
            <a:pPr marL="568325" indent="-457200" algn="just" defTabSz="1025525">
              <a:lnSpc>
                <a:spcPct val="170000"/>
              </a:lnSpc>
              <a:buFont typeface="Wingdings" panose="05000000000000000000" pitchFamily="2" charset="2"/>
              <a:buChar char="q"/>
              <a:tabLst>
                <a:tab pos="1260475" algn="l"/>
              </a:tabLst>
            </a:pPr>
            <a:r>
              <a:rPr lang="fa-IR" dirty="0" smtClean="0">
                <a:solidFill>
                  <a:srgbClr val="080808"/>
                </a:solidFill>
              </a:rPr>
              <a:t>انواع روش‌های </a:t>
            </a:r>
            <a:r>
              <a:rPr lang="fa-IR" dirty="0">
                <a:solidFill>
                  <a:srgbClr val="080808"/>
                </a:solidFill>
              </a:rPr>
              <a:t>تسویه معاملات (پرداخت وجه توسط خریدار</a:t>
            </a:r>
            <a:r>
              <a:rPr lang="fa-IR" dirty="0" smtClean="0">
                <a:solidFill>
                  <a:srgbClr val="080808"/>
                </a:solidFill>
              </a:rPr>
              <a:t>): </a:t>
            </a:r>
            <a:r>
              <a:rPr lang="fa-IR" dirty="0">
                <a:solidFill>
                  <a:srgbClr val="C00000"/>
                </a:solidFill>
              </a:rPr>
              <a:t>نقدی و </a:t>
            </a:r>
            <a:r>
              <a:rPr lang="fa-IR" dirty="0" smtClean="0">
                <a:solidFill>
                  <a:srgbClr val="C00000"/>
                </a:solidFill>
              </a:rPr>
              <a:t>اعتباری</a:t>
            </a:r>
            <a:endParaRPr lang="fa-IR" dirty="0">
              <a:solidFill>
                <a:srgbClr val="080808"/>
              </a:solidFill>
            </a:endParaRPr>
          </a:p>
          <a:p>
            <a:pPr marL="1025525" lvl="1" indent="-457200" algn="just" defTabSz="1025525">
              <a:lnSpc>
                <a:spcPct val="170000"/>
              </a:lnSpc>
              <a:tabLst>
                <a:tab pos="1260475" algn="l"/>
              </a:tabLst>
            </a:pPr>
            <a:r>
              <a:rPr lang="fa-IR" dirty="0">
                <a:solidFill>
                  <a:srgbClr val="080808"/>
                </a:solidFill>
              </a:rPr>
              <a:t>در روش نقدی خریدار ثمن </a:t>
            </a:r>
            <a:r>
              <a:rPr lang="fa-IR" dirty="0" smtClean="0">
                <a:solidFill>
                  <a:srgbClr val="080808"/>
                </a:solidFill>
              </a:rPr>
              <a:t>معامله (ارزش کل معامله) </a:t>
            </a:r>
            <a:r>
              <a:rPr lang="fa-IR" dirty="0">
                <a:solidFill>
                  <a:srgbClr val="080808"/>
                </a:solidFill>
              </a:rPr>
              <a:t>را از طریق </a:t>
            </a:r>
            <a:r>
              <a:rPr lang="fa-IR" dirty="0">
                <a:solidFill>
                  <a:srgbClr val="C00000"/>
                </a:solidFill>
              </a:rPr>
              <a:t>حساب های اتاق پایاپای </a:t>
            </a:r>
            <a:r>
              <a:rPr lang="fa-IR" dirty="0">
                <a:solidFill>
                  <a:srgbClr val="080808"/>
                </a:solidFill>
              </a:rPr>
              <a:t>به فروشنده پرداخت می‌کند.</a:t>
            </a:r>
          </a:p>
          <a:p>
            <a:pPr marL="1025525" lvl="1" indent="-457200" algn="just" defTabSz="1025525">
              <a:lnSpc>
                <a:spcPct val="170000"/>
              </a:lnSpc>
              <a:tabLst>
                <a:tab pos="1260475" algn="l"/>
              </a:tabLst>
            </a:pPr>
            <a:r>
              <a:rPr lang="fa-IR" dirty="0">
                <a:solidFill>
                  <a:srgbClr val="080808"/>
                </a:solidFill>
              </a:rPr>
              <a:t>در روش اعتباری فروشنده خود تعهد خریدار برای </a:t>
            </a:r>
            <a:r>
              <a:rPr lang="fa-IR" dirty="0" smtClean="0">
                <a:solidFill>
                  <a:srgbClr val="080808"/>
                </a:solidFill>
              </a:rPr>
              <a:t>پرداخت </a:t>
            </a:r>
            <a:r>
              <a:rPr lang="fa-IR" dirty="0">
                <a:solidFill>
                  <a:srgbClr val="080808"/>
                </a:solidFill>
              </a:rPr>
              <a:t>ثمن معامله را می‌پذیرد و اتاق پایاپای تعهدی در مقابل فروشنده ندارد.</a:t>
            </a:r>
          </a:p>
          <a:p>
            <a:pPr marL="870268" lvl="1" indent="-457200" algn="just" defTabSz="1025525">
              <a:lnSpc>
                <a:spcPct val="170000"/>
              </a:lnSpc>
              <a:buClr>
                <a:schemeClr val="tx2">
                  <a:lumMod val="60000"/>
                  <a:lumOff val="40000"/>
                </a:schemeClr>
              </a:buClr>
              <a:tabLst>
                <a:tab pos="1260475" algn="l"/>
              </a:tabLst>
            </a:pPr>
            <a:endParaRPr lang="fa-IR" sz="22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05896" y="6316133"/>
            <a:ext cx="883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dirty="0">
                <a:cs typeface="B Nazanin" panose="00000400000000000000" pitchFamily="2" charset="-78"/>
              </a:rPr>
              <a:t>جهت مشاهده آمار معاملات بازار فیزیکی بورس کالای ایران به این </a:t>
            </a:r>
            <a:r>
              <a:rPr lang="fa-IR" dirty="0" err="1">
                <a:cs typeface="B Nazanin" panose="00000400000000000000" pitchFamily="2" charset="-78"/>
              </a:rPr>
              <a:t>وب‌سایت</a:t>
            </a:r>
            <a:r>
              <a:rPr lang="fa-IR" dirty="0">
                <a:cs typeface="B Nazanin" panose="00000400000000000000" pitchFamily="2" charset="-78"/>
              </a:rPr>
              <a:t> مراجعه کنید: </a:t>
            </a:r>
            <a:r>
              <a:rPr lang="en-US" sz="1050" dirty="0">
                <a:cs typeface="B Nazanin" panose="00000400000000000000" pitchFamily="2" charset="-78"/>
                <a:hlinkClick r:id="rId2"/>
              </a:rPr>
              <a:t>http://www.ime.co.ir/offer-stat.html</a:t>
            </a:r>
            <a:endParaRPr lang="fa-IR" sz="105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92177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بازار معاملات کالای فیزیکی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68325" indent="-457200" algn="just" defTabSz="1025525">
              <a:lnSpc>
                <a:spcPct val="130000"/>
              </a:lnSpc>
              <a:buFont typeface="Wingdings" panose="05000000000000000000" pitchFamily="2" charset="2"/>
              <a:buChar char="q"/>
              <a:tabLst>
                <a:tab pos="1260475" algn="l"/>
              </a:tabLst>
            </a:pPr>
            <a:r>
              <a:rPr lang="fa-IR" dirty="0"/>
              <a:t>برای عرضه کالا در بازار </a:t>
            </a:r>
            <a:r>
              <a:rPr lang="fa-IR" dirty="0" smtClean="0"/>
              <a:t>فیزیکی </a:t>
            </a:r>
            <a:r>
              <a:rPr lang="fa-IR" dirty="0"/>
              <a:t>لازم است </a:t>
            </a:r>
            <a:r>
              <a:rPr lang="fa-IR" b="1" dirty="0">
                <a:solidFill>
                  <a:srgbClr val="C00000"/>
                </a:solidFill>
              </a:rPr>
              <a:t>کالا و </a:t>
            </a:r>
            <a:r>
              <a:rPr lang="fa-IR" b="1" dirty="0" smtClean="0">
                <a:solidFill>
                  <a:srgbClr val="C00000"/>
                </a:solidFill>
              </a:rPr>
              <a:t>عرضه‌کننده </a:t>
            </a:r>
            <a:r>
              <a:rPr lang="fa-IR" dirty="0" smtClean="0"/>
              <a:t>توسط هیأت پذیرش یا کمیته عرضه پذیرفته شوند.</a:t>
            </a:r>
          </a:p>
          <a:p>
            <a:pPr marL="568325" indent="-457200" algn="just" defTabSz="1025525">
              <a:lnSpc>
                <a:spcPct val="130000"/>
              </a:lnSpc>
              <a:buFont typeface="Wingdings" panose="05000000000000000000" pitchFamily="2" charset="2"/>
              <a:buChar char="q"/>
              <a:tabLst>
                <a:tab pos="1260475" algn="l"/>
              </a:tabLst>
            </a:pPr>
            <a:r>
              <a:rPr lang="fa-IR" dirty="0" smtClean="0">
                <a:solidFill>
                  <a:srgbClr val="080808"/>
                </a:solidFill>
              </a:rPr>
              <a:t>مشاور پذیرش: شرکت کارگزاری یا شرکت تأمین </a:t>
            </a:r>
            <a:r>
              <a:rPr lang="fa-IR" dirty="0" err="1" smtClean="0">
                <a:solidFill>
                  <a:srgbClr val="080808"/>
                </a:solidFill>
              </a:rPr>
              <a:t>سرمایه‌ای</a:t>
            </a:r>
            <a:r>
              <a:rPr lang="fa-IR" dirty="0" smtClean="0">
                <a:solidFill>
                  <a:srgbClr val="080808"/>
                </a:solidFill>
              </a:rPr>
              <a:t> که رابط </a:t>
            </a:r>
            <a:r>
              <a:rPr lang="fa-IR" dirty="0">
                <a:solidFill>
                  <a:srgbClr val="080808"/>
                </a:solidFill>
              </a:rPr>
              <a:t>ا</a:t>
            </a:r>
            <a:r>
              <a:rPr lang="fa-IR" dirty="0" smtClean="0">
                <a:solidFill>
                  <a:srgbClr val="080808"/>
                </a:solidFill>
              </a:rPr>
              <a:t>صلی متقاضی و بورس است و تمام یا بخشی از وظایف متقاضی در فرایند پذیرش را به نمایندگی از طرف متقاضی انجام می‌دهد.</a:t>
            </a:r>
          </a:p>
          <a:p>
            <a:pPr marL="568325" indent="-457200" algn="just" defTabSz="1025525">
              <a:lnSpc>
                <a:spcPct val="130000"/>
              </a:lnSpc>
              <a:buFont typeface="Wingdings" panose="05000000000000000000" pitchFamily="2" charset="2"/>
              <a:buChar char="q"/>
              <a:tabLst>
                <a:tab pos="1260475" algn="l"/>
              </a:tabLst>
            </a:pPr>
            <a:r>
              <a:rPr lang="fa-IR" dirty="0" smtClean="0">
                <a:solidFill>
                  <a:srgbClr val="080808"/>
                </a:solidFill>
              </a:rPr>
              <a:t>در بازار فیزیکی عرضه‌کننده و کالا یک بار پذیرش می‌شود و دفعات متعدد می‌تواند کالا را عرضه نماید و برای هر بار عرضه نیازمند پذیرش مجدد نیست.</a:t>
            </a:r>
            <a:endParaRPr lang="fa-IR" dirty="0">
              <a:solidFill>
                <a:srgbClr val="080808"/>
              </a:solidFill>
            </a:endParaRPr>
          </a:p>
          <a:p>
            <a:pPr marL="568325" indent="-457200" algn="just" defTabSz="1025525">
              <a:lnSpc>
                <a:spcPct val="130000"/>
              </a:lnSpc>
              <a:buFont typeface="Wingdings" panose="05000000000000000000" pitchFamily="2" charset="2"/>
              <a:buChar char="q"/>
              <a:tabLst>
                <a:tab pos="1260475" algn="l"/>
              </a:tabLst>
            </a:pPr>
            <a:r>
              <a:rPr lang="fa-IR" dirty="0" smtClean="0"/>
              <a:t>متقاضیان </a:t>
            </a:r>
            <a:r>
              <a:rPr lang="fa-IR" dirty="0"/>
              <a:t>خرید </a:t>
            </a:r>
            <a:r>
              <a:rPr lang="fa-IR" dirty="0" smtClean="0"/>
              <a:t>کالا </a:t>
            </a:r>
            <a:r>
              <a:rPr lang="fa-IR" dirty="0"/>
              <a:t>می‌بایست تنها یک بار جهت اخذ کد معاملاتی بورس به کارگزار منتخب خود مراجعه و مدارک شناسایی مورد نیاز را ارائه کنند.</a:t>
            </a:r>
          </a:p>
          <a:p>
            <a:pPr marL="568325" indent="-457200" algn="just" defTabSz="1025525">
              <a:lnSpc>
                <a:spcPct val="130000"/>
              </a:lnSpc>
              <a:buClr>
                <a:schemeClr val="tx2">
                  <a:lumMod val="60000"/>
                  <a:lumOff val="40000"/>
                </a:schemeClr>
              </a:buClr>
              <a:tabLst>
                <a:tab pos="1260475" algn="l"/>
              </a:tabLst>
            </a:pPr>
            <a:endParaRPr lang="fa-IR" dirty="0"/>
          </a:p>
          <a:p>
            <a:pPr marL="870268" lvl="1" indent="-457200" algn="just" defTabSz="1025525">
              <a:lnSpc>
                <a:spcPct val="130000"/>
              </a:lnSpc>
              <a:buClr>
                <a:schemeClr val="tx2">
                  <a:lumMod val="60000"/>
                  <a:lumOff val="40000"/>
                </a:schemeClr>
              </a:buClr>
              <a:tabLst>
                <a:tab pos="1260475" algn="l"/>
              </a:tabLst>
            </a:pPr>
            <a:endParaRPr lang="fa-IR" sz="22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12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00200" y="6264831"/>
            <a:ext cx="899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dirty="0" smtClean="0">
                <a:cs typeface="B Nazanin" panose="00000400000000000000" pitchFamily="2" charset="-78"/>
              </a:rPr>
              <a:t>لیست کارگزاران و مجوزهای آنها را </a:t>
            </a:r>
            <a:r>
              <a:rPr lang="fa-IR" dirty="0" err="1" smtClean="0">
                <a:cs typeface="B Nazanin" panose="00000400000000000000" pitchFamily="2" charset="-78"/>
              </a:rPr>
              <a:t>می‌توانید</a:t>
            </a:r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اینجا مشاهده کنید: </a:t>
            </a:r>
            <a:r>
              <a:rPr lang="en-US" sz="1050" dirty="0">
                <a:cs typeface="B Nazanin" panose="00000400000000000000" pitchFamily="2" charset="-78"/>
                <a:hlinkClick r:id="rId2"/>
              </a:rPr>
              <a:t>http://www.ime.co.ir/Licenses.html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376805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4159705"/>
              </p:ext>
            </p:extLst>
          </p:nvPr>
        </p:nvGraphicFramePr>
        <p:xfrm>
          <a:off x="1684866" y="1371600"/>
          <a:ext cx="8678333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371600" y="762000"/>
            <a:ext cx="922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fa-IR" sz="2000" dirty="0" smtClean="0">
                <a:cs typeface="B Nazanin" panose="00000400000000000000" pitchFamily="2" charset="-78"/>
              </a:rPr>
              <a:t>در هر بار عرضه کالا فرآیند زیر طی خواهد شد:</a:t>
            </a:r>
            <a:endParaRPr lang="en-US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777723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اطلاعیه عرضه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a-IR" sz="2000" dirty="0"/>
              <a:t>کارگزار </a:t>
            </a:r>
            <a:r>
              <a:rPr lang="fa-IR" sz="2000" dirty="0" smtClean="0"/>
              <a:t>عرضه‌کننده </a:t>
            </a:r>
            <a:r>
              <a:rPr lang="fa-IR" sz="2000" dirty="0"/>
              <a:t>باید فرم سفارش تکمیل شده </a:t>
            </a:r>
            <a:r>
              <a:rPr lang="fa-IR" sz="2000" dirty="0" smtClean="0"/>
              <a:t>توسط عرضه‌کننده (فرم اطلاعیه عرضه) را حداکثر تا ساعت 12 ظهر روز قبل از عرضه (برگزاری حراج) می‌بایست برای بورس کالای ایران ارسال کند.</a:t>
            </a:r>
          </a:p>
          <a:p>
            <a:endParaRPr lang="fa-IR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14</a:t>
            </a:fld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785446372"/>
              </p:ext>
            </p:extLst>
          </p:nvPr>
        </p:nvGraphicFramePr>
        <p:xfrm>
          <a:off x="914400" y="2590800"/>
          <a:ext cx="10363200" cy="3586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1600200" y="6264831"/>
            <a:ext cx="899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dirty="0">
                <a:cs typeface="B Nazanin" panose="00000400000000000000" pitchFamily="2" charset="-78"/>
              </a:rPr>
              <a:t>اطلاعیه عرضه‌های </a:t>
            </a:r>
            <a:r>
              <a:rPr lang="fa-IR" dirty="0" err="1">
                <a:cs typeface="B Nazanin" panose="00000400000000000000" pitchFamily="2" charset="-78"/>
              </a:rPr>
              <a:t>منتشرشده</a:t>
            </a:r>
            <a:r>
              <a:rPr lang="fa-IR" dirty="0">
                <a:cs typeface="B Nazanin" panose="00000400000000000000" pitchFamily="2" charset="-78"/>
              </a:rPr>
              <a:t> در بورس کالای ایران را </a:t>
            </a:r>
            <a:r>
              <a:rPr lang="fa-IR" dirty="0" err="1" smtClean="0">
                <a:cs typeface="B Nazanin" panose="00000400000000000000" pitchFamily="2" charset="-78"/>
              </a:rPr>
              <a:t>می‌توانید</a:t>
            </a:r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اینجا مشاهده کنید: </a:t>
            </a:r>
            <a:r>
              <a:rPr lang="en-US" sz="1050" dirty="0">
                <a:cs typeface="B Nazanin" panose="00000400000000000000" pitchFamily="2" charset="-78"/>
                <a:hlinkClick r:id="rId7"/>
              </a:rPr>
              <a:t>http://www.ime.co.ir/arze.html</a:t>
            </a:r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58559" y="2514600"/>
            <a:ext cx="30748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sz="2000" b="1" dirty="0">
                <a:cs typeface="B Nazanin" panose="00000400000000000000" pitchFamily="2" charset="-78"/>
              </a:rPr>
              <a:t>اطلاعات </a:t>
            </a:r>
            <a:r>
              <a:rPr lang="fa-IR" sz="2000" b="1" dirty="0" smtClean="0">
                <a:cs typeface="B Nazanin" panose="00000400000000000000" pitchFamily="2" charset="-78"/>
              </a:rPr>
              <a:t>مندرج </a:t>
            </a:r>
            <a:r>
              <a:rPr lang="fa-IR" sz="2000" b="1" dirty="0">
                <a:cs typeface="B Nazanin" panose="00000400000000000000" pitchFamily="2" charset="-78"/>
              </a:rPr>
              <a:t>در اطلاعیه </a:t>
            </a:r>
            <a:r>
              <a:rPr lang="fa-IR" sz="2000" b="1" dirty="0" smtClean="0">
                <a:cs typeface="B Nazanin" panose="00000400000000000000" pitchFamily="2" charset="-78"/>
              </a:rPr>
              <a:t>عرضه</a:t>
            </a:r>
            <a:endParaRPr lang="fa-IR" sz="20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45205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فرآیند حراج در بازار معاملات کالای فیزیکی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214423"/>
              </p:ext>
            </p:extLst>
          </p:nvPr>
        </p:nvGraphicFramePr>
        <p:xfrm>
          <a:off x="228600" y="762001"/>
          <a:ext cx="11734799" cy="5638798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15533"/>
                <a:gridCol w="4332969"/>
                <a:gridCol w="4525742"/>
                <a:gridCol w="1360555"/>
              </a:tblGrid>
              <a:tr h="108438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 smtClean="0">
                          <a:cs typeface="B Nazanin" panose="00000400000000000000" pitchFamily="2" charset="-78"/>
                        </a:rPr>
                        <a:t>پیش‌گشایش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 smtClean="0">
                          <a:cs typeface="B Nazanin" panose="00000400000000000000" pitchFamily="2" charset="-78"/>
                        </a:rPr>
                        <a:t>(دوره زمانی سبز)</a:t>
                      </a:r>
                      <a:endParaRPr lang="en-US" sz="1800" b="1" dirty="0" smtClean="0">
                        <a:cs typeface="B Nazanin" panose="00000400000000000000" pitchFamily="2" charset="-78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Low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cs typeface="B Nazanin" panose="00000400000000000000" pitchFamily="2" charset="-78"/>
                        </a:rPr>
                        <a:t>امکان ثبت سفارش</a:t>
                      </a:r>
                      <a:r>
                        <a:rPr lang="fa-IR" sz="1800" baseline="0" dirty="0" smtClean="0">
                          <a:cs typeface="B Nazanin" panose="00000400000000000000" pitchFamily="2" charset="-78"/>
                        </a:rPr>
                        <a:t> خرید و فروش و عدم انجام معامله</a:t>
                      </a:r>
                      <a:endParaRPr lang="fa-IR" sz="1800" dirty="0" smtClean="0">
                        <a:cs typeface="B Nazanin" panose="00000400000000000000" pitchFamily="2" charset="-78"/>
                      </a:endParaRPr>
                    </a:p>
                    <a:p>
                      <a:pPr marL="0" marR="0" lvl="0" indent="0" algn="justLow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cs typeface="B Nazanin" panose="00000400000000000000" pitchFamily="2" charset="-78"/>
                        </a:rPr>
                        <a:t>اعلام حجم و نرخ عرضه کالا از سوی کارگزار فروشنده</a:t>
                      </a:r>
                    </a:p>
                    <a:p>
                      <a:pPr marL="0" marR="0" lvl="0" indent="0" algn="justLow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cs typeface="B Nazanin" panose="00000400000000000000" pitchFamily="2" charset="-78"/>
                        </a:rPr>
                        <a:t>ثبت حجم و نرخ تقاضا از سوی کارگزاران خریداران</a:t>
                      </a:r>
                      <a:endParaRPr lang="en-US" sz="1800" dirty="0" smtClean="0">
                        <a:cs typeface="B Nazanin" panose="00000400000000000000" pitchFamily="2" charset="-78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قیمت تقاضا </a:t>
                      </a:r>
                      <a:r>
                        <a:rPr lang="fa-IR" dirty="0" err="1" smtClean="0">
                          <a:cs typeface="B Nazanin" panose="00000400000000000000" pitchFamily="2" charset="-78"/>
                        </a:rPr>
                        <a:t>نمی‌تواند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 بیش از قیمت فروشنده باشد.</a:t>
                      </a:r>
                    </a:p>
                    <a:p>
                      <a:pPr algn="justLow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کارگزار خریدار می‌تواند حجم را کاهش دهد یا قیمت را تا سقف قیمت فروشنده افزایش دهد.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cs typeface="B Nazanin" panose="00000400000000000000" pitchFamily="2" charset="-78"/>
                        </a:rPr>
                        <a:t>3 الی 15 دقیقه</a:t>
                      </a:r>
                      <a:endParaRPr lang="en-US" sz="1800" dirty="0" smtClean="0">
                        <a:cs typeface="B Nazanin" panose="00000400000000000000" pitchFamily="2" charset="-78"/>
                      </a:endParaRPr>
                    </a:p>
                    <a:p>
                      <a:pPr algn="ctr" rtl="1"/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</a:tr>
              <a:tr h="206033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 smtClean="0">
                          <a:cs typeface="B Nazanin" panose="00000400000000000000" pitchFamily="2" charset="-78"/>
                        </a:rPr>
                        <a:t>حراج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 smtClean="0">
                          <a:cs typeface="B Nazanin" panose="00000400000000000000" pitchFamily="2" charset="-78"/>
                        </a:rPr>
                        <a:t>(دوره زمانی زرد)</a:t>
                      </a:r>
                      <a:endParaRPr lang="en-US" sz="1800" b="1" dirty="0" smtClean="0">
                        <a:cs typeface="B Nazanin" panose="00000400000000000000" pitchFamily="2" charset="-78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عدم امکان ورود یا حذف سفارش: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به این معنی که فقط </a:t>
                      </a:r>
                      <a:r>
                        <a:rPr lang="fa-IR" baseline="0" dirty="0" err="1" smtClean="0">
                          <a:cs typeface="B Nazanin" panose="00000400000000000000" pitchFamily="2" charset="-78"/>
                        </a:rPr>
                        <a:t>کارگزارانی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که در زمان سبز سفارش خود را در سیستم وارد کرده‌اند حق پذیرش قیمت پایه را دارند.</a:t>
                      </a:r>
                    </a:p>
                    <a:p>
                      <a:pPr algn="justLow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امکان افزایش </a:t>
                      </a: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حجم عرضه توسط کارگزار فروشنده در 20 ثانیه اول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امکان افزایش نرخ از سوی خریدار (بالاتر از قیمت پیشنهادی فروشنده </a:t>
                      </a:r>
                      <a:r>
                        <a:rPr lang="fa-IR" dirty="0" err="1" smtClean="0">
                          <a:cs typeface="B Nazanin" panose="00000400000000000000" pitchFamily="2" charset="-78"/>
                        </a:rPr>
                        <a:t>نمی‌تواند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 باشد)</a:t>
                      </a:r>
                    </a:p>
                    <a:p>
                      <a:pPr algn="justLow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امکان کاهش نرخ از سوی فروشنده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(</a:t>
                      </a:r>
                      <a:r>
                        <a:rPr lang="fa-IR" baseline="0" dirty="0" err="1" smtClean="0">
                          <a:cs typeface="B Nazanin" panose="00000400000000000000" pitchFamily="2" charset="-78"/>
                        </a:rPr>
                        <a:t>نمی‎تواند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کمتر از بالاترین قیمت پیشنهادی خریداران باشد)</a:t>
                      </a:r>
                    </a:p>
                    <a:p>
                      <a:pPr marL="0" marR="0" indent="0" algn="justLow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امکان کاهش حجم تقاضا تا پایان دوره (قبل از پذیرفتن نرخ فروشنده)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60 ثانیه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  <a:tr h="173501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 smtClean="0">
                          <a:cs typeface="B Nazanin" panose="00000400000000000000" pitchFamily="2" charset="-78"/>
                        </a:rPr>
                        <a:t>رقابت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 smtClean="0">
                          <a:cs typeface="B Nazanin" panose="00000400000000000000" pitchFamily="2" charset="-78"/>
                        </a:rPr>
                        <a:t>(دوره زمانی قرمز)</a:t>
                      </a:r>
                      <a:endParaRPr lang="en-US" sz="1800" b="1" dirty="0" smtClean="0">
                        <a:cs typeface="B Nazanin" panose="00000400000000000000" pitchFamily="2" charset="-78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در صورتی که در زمان زرد، حجم تقاضا از عرضه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بیشتر شود این دوره آغاز می‌شود.</a:t>
                      </a:r>
                      <a:endParaRPr lang="fa-IR" dirty="0" smtClean="0">
                        <a:cs typeface="B Nazanin" panose="00000400000000000000" pitchFamily="2" charset="-78"/>
                      </a:endParaRPr>
                    </a:p>
                    <a:p>
                      <a:pPr algn="justLow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امکان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وارد کردن قیمت‌های بالاتر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از قیمت فروشنده،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 از سوی کارگزاران خریدار</a:t>
                      </a:r>
                    </a:p>
                    <a:p>
                      <a:pPr algn="justLow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قیمت‌های پیشنهادی بالاتر در اولویت قرار می‌گیرند.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تنها </a:t>
                      </a:r>
                      <a:r>
                        <a:rPr lang="fa-IR" dirty="0" err="1" smtClean="0">
                          <a:cs typeface="B Nazanin" panose="00000400000000000000" pitchFamily="2" charset="-78"/>
                        </a:rPr>
                        <a:t>سفارش‌هایی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که در زمان زرد 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نرخ فروشنده را پذیرفته‌اند، می توانند وارد دوره رقابت شوند.</a:t>
                      </a:r>
                    </a:p>
                    <a:p>
                      <a:pPr algn="justLow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فروشنده در این دوره زمانی کاری انجام </a:t>
                      </a:r>
                      <a:r>
                        <a:rPr lang="fa-IR" dirty="0" err="1" smtClean="0">
                          <a:cs typeface="B Nazanin" panose="00000400000000000000" pitchFamily="2" charset="-78"/>
                        </a:rPr>
                        <a:t>نمی‌دهد</a:t>
                      </a:r>
                      <a:r>
                        <a:rPr lang="fa-IR" dirty="0" smtClean="0">
                          <a:cs typeface="B Nazanin" panose="00000400000000000000" pitchFamily="2" charset="-78"/>
                        </a:rPr>
                        <a:t>.</a:t>
                      </a:r>
                    </a:p>
                    <a:p>
                      <a:pPr algn="justLow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در صورت وجود 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سقف قیمت، حداکثر قیمتی که کارگزاران خریدار می‌توانند وارد کنند برابر با آن است.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60 ثانیه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  <a:tr h="75906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 smtClean="0">
                          <a:cs typeface="B Nazanin" panose="00000400000000000000" pitchFamily="2" charset="-78"/>
                        </a:rPr>
                        <a:t>نظارت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 smtClean="0">
                          <a:cs typeface="B Nazanin" panose="00000400000000000000" pitchFamily="2" charset="-78"/>
                        </a:rPr>
                        <a:t>(دوره زمانی آبی)</a:t>
                      </a:r>
                      <a:endParaRPr lang="en-US" sz="1800" b="1" dirty="0" smtClean="0">
                        <a:cs typeface="B Nazanin" panose="00000400000000000000" pitchFamily="2" charset="-78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تأیید صحت و سقم معامله و قطعی شدن معاملات توسط ناظر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fa-I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در صورت بروز مشکل، معامله در حالت تصمیم‌گیری قرار می‌گیرد.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>
                          <a:cs typeface="B Nazanin" panose="00000400000000000000" pitchFamily="2" charset="-78"/>
                        </a:rPr>
                        <a:t>نامحدود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8201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خریداران نهایی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0" y="838200"/>
            <a:ext cx="7116096" cy="5609697"/>
          </a:xfrm>
        </p:spPr>
        <p:txBody>
          <a:bodyPr>
            <a:normAutofit fontScale="70000" lnSpcReduction="20000"/>
          </a:bodyPr>
          <a:lstStyle/>
          <a:p>
            <a:pPr algn="justLow">
              <a:lnSpc>
                <a:spcPct val="14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a-IR" sz="3100" dirty="0" smtClean="0"/>
              <a:t>در صورتی که تقاضا کمتر یا مساوی عرضه باشد و دوره زرد حراج به پایان برسد، کالا با همان قیمت فروشنده به خریداران تعلق خواهد گرفت.</a:t>
            </a:r>
          </a:p>
          <a:p>
            <a:pPr algn="justLow">
              <a:lnSpc>
                <a:spcPct val="14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fa-IR" sz="1900" dirty="0" smtClean="0"/>
          </a:p>
          <a:p>
            <a:pPr algn="justLow">
              <a:lnSpc>
                <a:spcPct val="14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a-IR" sz="3100" dirty="0" smtClean="0"/>
              <a:t>در صورتی که تقاضا بیشتر از عرضه باشد (وارد دوره زمانی قرمز شود):</a:t>
            </a:r>
          </a:p>
          <a:p>
            <a:pPr lvl="1" algn="justLow">
              <a:lnSpc>
                <a:spcPct val="140000"/>
              </a:lnSpc>
              <a:spcBef>
                <a:spcPts val="0"/>
              </a:spcBef>
            </a:pPr>
            <a:r>
              <a:rPr lang="fa-IR" sz="3100" dirty="0"/>
              <a:t>در صورتی که برای کالایی محدودیت نوسان قیمت </a:t>
            </a:r>
            <a:r>
              <a:rPr lang="fa-IR" sz="3100" dirty="0" smtClean="0"/>
              <a:t>وجود داشته </a:t>
            </a:r>
            <a:r>
              <a:rPr lang="fa-IR" sz="3100" dirty="0"/>
              <a:t>باشد </a:t>
            </a:r>
            <a:r>
              <a:rPr lang="fa-IR" sz="3100" dirty="0" smtClean="0"/>
              <a:t>و تقاضاهایی </a:t>
            </a:r>
            <a:r>
              <a:rPr lang="fa-IR" sz="3100" dirty="0"/>
              <a:t>که سقف قیمت را </a:t>
            </a:r>
            <a:r>
              <a:rPr lang="fa-IR" sz="3100" dirty="0" smtClean="0"/>
              <a:t>پذیرفته‌اند </a:t>
            </a:r>
            <a:r>
              <a:rPr lang="fa-IR" sz="3100" dirty="0"/>
              <a:t>بیشتر از میزان کل </a:t>
            </a:r>
            <a:r>
              <a:rPr lang="fa-IR" sz="3100" dirty="0" smtClean="0"/>
              <a:t>عرضه کالا باشد</a:t>
            </a:r>
            <a:r>
              <a:rPr lang="fa-IR" sz="3100" dirty="0"/>
              <a:t>، </a:t>
            </a:r>
            <a:r>
              <a:rPr lang="fa-IR" sz="3100" dirty="0" smtClean="0"/>
              <a:t>کالا بین </a:t>
            </a:r>
            <a:r>
              <a:rPr lang="fa-IR" sz="3100" dirty="0"/>
              <a:t>کارگزاران واجد شرایط به </a:t>
            </a:r>
            <a:r>
              <a:rPr lang="fa-IR" sz="3100" dirty="0" smtClean="0"/>
              <a:t>روش «تسهیم </a:t>
            </a:r>
            <a:r>
              <a:rPr lang="fa-IR" sz="3100" dirty="0"/>
              <a:t>به </a:t>
            </a:r>
            <a:r>
              <a:rPr lang="fa-IR" sz="3100" dirty="0" smtClean="0"/>
              <a:t>نسبت» </a:t>
            </a:r>
            <a:r>
              <a:rPr lang="fa-IR" sz="3100" dirty="0"/>
              <a:t>توزیع </a:t>
            </a:r>
            <a:r>
              <a:rPr lang="fa-IR" sz="3100" dirty="0" smtClean="0"/>
              <a:t>می‌شود.</a:t>
            </a:r>
          </a:p>
          <a:p>
            <a:pPr lvl="1" algn="justLow">
              <a:lnSpc>
                <a:spcPct val="140000"/>
              </a:lnSpc>
              <a:spcBef>
                <a:spcPts val="0"/>
              </a:spcBef>
            </a:pPr>
            <a:r>
              <a:rPr lang="fa-IR" sz="3100" dirty="0"/>
              <a:t>در غیر این صورت، هنگامی که زمان قرمز تمام شد، جدولی در سامانه معاملاتی ایجاد </a:t>
            </a:r>
            <a:r>
              <a:rPr lang="fa-IR" sz="3100" dirty="0" smtClean="0"/>
              <a:t>می‌شود </a:t>
            </a:r>
            <a:r>
              <a:rPr lang="fa-IR" sz="3100" dirty="0"/>
              <a:t>و </a:t>
            </a:r>
            <a:r>
              <a:rPr lang="fa-IR" sz="3100" dirty="0" smtClean="0"/>
              <a:t>سفارشات ابتدا </a:t>
            </a:r>
            <a:r>
              <a:rPr lang="fa-IR" sz="3100" dirty="0"/>
              <a:t>با اولویت نرخ، مرتب و پس از آن سفارشات هم نرخ با اولویت زمانی مرتب </a:t>
            </a:r>
            <a:r>
              <a:rPr lang="fa-IR" sz="3100" dirty="0" smtClean="0"/>
              <a:t>می‌شوند. کالا به </a:t>
            </a:r>
            <a:r>
              <a:rPr lang="fa-IR" sz="3100" dirty="0" err="1" smtClean="0"/>
              <a:t>اولویت‌های</a:t>
            </a:r>
            <a:r>
              <a:rPr lang="fa-IR" sz="3100" dirty="0" smtClean="0"/>
              <a:t> بالاتر تخصیص داده خواهد شد.</a:t>
            </a:r>
          </a:p>
          <a:p>
            <a:pPr algn="justLow">
              <a:lnSpc>
                <a:spcPct val="14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fa-IR" sz="1900" dirty="0" smtClean="0"/>
          </a:p>
          <a:p>
            <a:pPr algn="justLow">
              <a:lnSpc>
                <a:spcPct val="14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fa-IR" sz="2300" dirty="0" smtClean="0">
                <a:solidFill>
                  <a:srgbClr val="080808"/>
                </a:solidFill>
              </a:rPr>
              <a:t>تسهیم به نسبت: نسبت تقاضا از کل تقاضای ثبت شده محاسبه شده و به همان نسبت از کالای عرضه‌شده به فرد تعلق خواهد گرفت.</a:t>
            </a:r>
            <a:endParaRPr lang="en-US" sz="2300" dirty="0">
              <a:solidFill>
                <a:srgbClr val="080808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16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525183"/>
            <a:ext cx="4206154" cy="127635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99" y="838200"/>
            <a:ext cx="4222045" cy="129540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133" y="4139670"/>
            <a:ext cx="4223170" cy="127053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88308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خرید از کالای مازاد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Low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a-IR" dirty="0" smtClean="0"/>
              <a:t>ممکن است کالایی در بازار فیزیکی بورس کالای ایران عرضه می‌شود و میزان حجم تقاضا برای آن کمتر از حجم عرضه‌شده باشد و در نتیجه تمام کالا به فروش نرسد.</a:t>
            </a:r>
          </a:p>
          <a:p>
            <a:pPr algn="justLow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a-IR" dirty="0" smtClean="0"/>
              <a:t>در این صورت کالا وارد سیستم مازاد </a:t>
            </a:r>
            <a:r>
              <a:rPr lang="fa-IR" dirty="0"/>
              <a:t>عرضه شده و کارگزاران خریدار می توانند پس از تالار معاملات در دفاتر خود و </a:t>
            </a:r>
            <a:r>
              <a:rPr lang="fa-IR" dirty="0" smtClean="0"/>
              <a:t>از طریق </a:t>
            </a:r>
            <a:r>
              <a:rPr lang="fa-IR" dirty="0"/>
              <a:t>سیستم، کالای مازاد را با همان نرخ کشف </a:t>
            </a:r>
            <a:r>
              <a:rPr lang="fa-IR" dirty="0" smtClean="0"/>
              <a:t>شده بر روی تابلوی معاملات، </a:t>
            </a:r>
            <a:r>
              <a:rPr lang="fa-IR" dirty="0"/>
              <a:t>خریداری </a:t>
            </a:r>
            <a:r>
              <a:rPr lang="fa-IR" dirty="0" smtClean="0"/>
              <a:t>کنند.</a:t>
            </a:r>
          </a:p>
          <a:p>
            <a:pPr algn="justLow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a-IR" dirty="0" smtClean="0"/>
              <a:t>امکان </a:t>
            </a:r>
            <a:r>
              <a:rPr lang="fa-IR" dirty="0"/>
              <a:t>حذف </a:t>
            </a:r>
            <a:r>
              <a:rPr lang="fa-IR" dirty="0" smtClean="0"/>
              <a:t>مازاد عرضه</a:t>
            </a:r>
            <a:r>
              <a:rPr lang="fa-IR" dirty="0"/>
              <a:t>، بعد از اتمام زمان معاملات آن روز کاری تا قبل از شروع معاملات روز کاری </a:t>
            </a:r>
            <a:r>
              <a:rPr lang="fa-IR" dirty="0" smtClean="0"/>
              <a:t>بعد برای </a:t>
            </a:r>
            <a:r>
              <a:rPr lang="fa-IR" dirty="0"/>
              <a:t>کارگزار فروشنده وجود </a:t>
            </a:r>
            <a:r>
              <a:rPr lang="fa-IR" dirty="0" smtClean="0"/>
              <a:t>دارد.</a:t>
            </a:r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9148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مزایای قانونی انجام معامله از طریق بورس کالای ایران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68325" indent="-457200" algn="just" defTabSz="1025525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1260475" algn="l"/>
              </a:tabLst>
            </a:pPr>
            <a:r>
              <a:rPr lang="fa-IR" sz="2400" dirty="0"/>
              <a:t>فروش کالا از طریق بورس کالای ایران طبق قانون از</a:t>
            </a:r>
            <a:r>
              <a:rPr lang="fa-IR" sz="2400" dirty="0">
                <a:solidFill>
                  <a:srgbClr val="C00000"/>
                </a:solidFill>
              </a:rPr>
              <a:t> </a:t>
            </a:r>
            <a:r>
              <a:rPr lang="fa-IR" sz="2400" b="1" dirty="0">
                <a:solidFill>
                  <a:srgbClr val="C00000"/>
                </a:solidFill>
              </a:rPr>
              <a:t>10 درصد معافیت مالیات بر درآمد </a:t>
            </a:r>
            <a:r>
              <a:rPr lang="fa-IR" sz="2400" dirty="0"/>
              <a:t>برخودار است</a:t>
            </a:r>
            <a:r>
              <a:rPr lang="fa-IR" sz="2400" dirty="0" smtClean="0"/>
              <a:t>.</a:t>
            </a:r>
          </a:p>
          <a:p>
            <a:pPr marL="568325" indent="-457200" algn="just" defTabSz="1025525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1260475" algn="l"/>
              </a:tabLst>
            </a:pPr>
            <a:r>
              <a:rPr lang="fa-IR" sz="2400" dirty="0" smtClean="0"/>
              <a:t>خرید </a:t>
            </a:r>
            <a:r>
              <a:rPr lang="fa-IR" sz="2400" dirty="0"/>
              <a:t>و فروش کالا از طریق بورس کالای ایران طبق قانون از اجرای </a:t>
            </a:r>
            <a:r>
              <a:rPr lang="fa-IR" sz="2400" b="1" dirty="0">
                <a:solidFill>
                  <a:srgbClr val="C00000"/>
                </a:solidFill>
              </a:rPr>
              <a:t>تشریفات و مقررات مناقصه و مزایده</a:t>
            </a:r>
            <a:r>
              <a:rPr lang="fa-IR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fa-IR" sz="2400" dirty="0"/>
              <a:t>معاف</a:t>
            </a:r>
            <a:r>
              <a:rPr lang="fa-IR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fa-IR" sz="2400" dirty="0"/>
              <a:t>می‌باشد.</a:t>
            </a:r>
          </a:p>
          <a:p>
            <a:pPr marL="568325" indent="-457200" algn="just" defTabSz="1025525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1260475" algn="l"/>
              </a:tabLst>
            </a:pPr>
            <a:r>
              <a:rPr lang="fa-IR" sz="2400" dirty="0"/>
              <a:t>کالاهای معامله شده در بورس طبق قانون از شمول </a:t>
            </a:r>
            <a:r>
              <a:rPr lang="fa-IR" sz="2400" b="1" dirty="0">
                <a:solidFill>
                  <a:srgbClr val="C00000"/>
                </a:solidFill>
              </a:rPr>
              <a:t>قیمت‌گذاری دولتی </a:t>
            </a:r>
            <a:r>
              <a:rPr lang="fa-IR" sz="2400" dirty="0"/>
              <a:t>معاف می‌باشند</a:t>
            </a:r>
            <a:r>
              <a:rPr lang="fa-IR" sz="2400" dirty="0" smtClean="0"/>
              <a:t>.</a:t>
            </a:r>
            <a:endParaRPr lang="fa-IR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1369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بازار فرعی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68325" indent="-457200" algn="just" defTabSz="1025525">
              <a:lnSpc>
                <a:spcPct val="170000"/>
              </a:lnSpc>
              <a:buFont typeface="Wingdings" panose="05000000000000000000" pitchFamily="2" charset="2"/>
              <a:buChar char="q"/>
              <a:tabLst>
                <a:tab pos="1260475" algn="l"/>
              </a:tabLst>
            </a:pPr>
            <a:r>
              <a:rPr lang="fa-IR" sz="2400" dirty="0"/>
              <a:t>بازار فرعی با هدف بهره‌مند شدن طیف </a:t>
            </a:r>
            <a:r>
              <a:rPr lang="fa-IR" sz="2400" dirty="0" err="1"/>
              <a:t>وسیع‌تری</a:t>
            </a:r>
            <a:r>
              <a:rPr lang="fa-IR" sz="2400" dirty="0"/>
              <a:t> از بازار کالایی کشور از مزایای بورس کالای ایران با مقررات </a:t>
            </a:r>
            <a:r>
              <a:rPr lang="fa-IR" sz="2400" dirty="0" err="1"/>
              <a:t>سهل‌گیرانه‌تری</a:t>
            </a:r>
            <a:r>
              <a:rPr lang="fa-IR" sz="2400" dirty="0"/>
              <a:t> در خصوص </a:t>
            </a:r>
            <a:r>
              <a:rPr lang="fa-IR" sz="2400" b="1" dirty="0">
                <a:solidFill>
                  <a:srgbClr val="C00000"/>
                </a:solidFill>
              </a:rPr>
              <a:t>قواعد پذیرش کالا </a:t>
            </a:r>
            <a:r>
              <a:rPr lang="fa-IR" sz="2400" dirty="0"/>
              <a:t>راه‌اندازی شده است.</a:t>
            </a:r>
          </a:p>
          <a:p>
            <a:pPr marL="568325" indent="-457200" algn="just" defTabSz="1025525">
              <a:lnSpc>
                <a:spcPct val="170000"/>
              </a:lnSpc>
              <a:buFont typeface="Wingdings" panose="05000000000000000000" pitchFamily="2" charset="2"/>
              <a:buChar char="q"/>
              <a:tabLst>
                <a:tab pos="1260475" algn="l"/>
              </a:tabLst>
            </a:pPr>
            <a:r>
              <a:rPr lang="fa-IR" sz="2400" dirty="0"/>
              <a:t>شرط </a:t>
            </a:r>
            <a:r>
              <a:rPr lang="fa-IR" sz="2400" u="sng" dirty="0"/>
              <a:t>تداوم عرضه</a:t>
            </a:r>
            <a:r>
              <a:rPr lang="fa-IR" sz="2400" dirty="0"/>
              <a:t>، شرط </a:t>
            </a:r>
            <a:r>
              <a:rPr lang="fa-IR" sz="2400" u="sng" dirty="0"/>
              <a:t>مشخصات استاندارد </a:t>
            </a:r>
            <a:r>
              <a:rPr lang="fa-IR" sz="2400" dirty="0"/>
              <a:t>کالای عرضه شده و شرط </a:t>
            </a:r>
            <a:r>
              <a:rPr lang="fa-IR" sz="2400" u="sng" dirty="0"/>
              <a:t>ورود سهم عمده‌ای از بازار </a:t>
            </a:r>
            <a:r>
              <a:rPr lang="fa-IR" sz="2400" dirty="0"/>
              <a:t>یک کالا به بورس جهت کشف نرخ قابل اتکا که در بازار معاملات کالای فیزیکی برای پذیرش وجود دارد در این بازار حذف شده است.</a:t>
            </a:r>
          </a:p>
          <a:p>
            <a:pPr marL="568325" indent="-457200" algn="just" defTabSz="1025525">
              <a:lnSpc>
                <a:spcPct val="170000"/>
              </a:lnSpc>
              <a:buFont typeface="Wingdings" panose="05000000000000000000" pitchFamily="2" charset="2"/>
              <a:buChar char="q"/>
              <a:tabLst>
                <a:tab pos="1260475" algn="l"/>
              </a:tabLst>
            </a:pPr>
            <a:r>
              <a:rPr lang="fa-IR" sz="2400" dirty="0" smtClean="0"/>
              <a:t>در </a:t>
            </a:r>
            <a:r>
              <a:rPr lang="fa-IR" sz="2400" dirty="0"/>
              <a:t>این بازار </a:t>
            </a:r>
            <a:r>
              <a:rPr lang="fa-IR" sz="2400" b="1" dirty="0">
                <a:solidFill>
                  <a:srgbClr val="C00000"/>
                </a:solidFill>
              </a:rPr>
              <a:t>پذیرش برای </a:t>
            </a:r>
            <a:r>
              <a:rPr lang="fa-IR" sz="2400" b="1" dirty="0" smtClean="0">
                <a:solidFill>
                  <a:srgbClr val="C00000"/>
                </a:solidFill>
              </a:rPr>
              <a:t>عرضه حجم مشخصی از کالا </a:t>
            </a:r>
            <a:r>
              <a:rPr lang="fa-IR" sz="2400" dirty="0" smtClean="0"/>
              <a:t>است (</a:t>
            </a:r>
            <a:r>
              <a:rPr lang="fa-IR" sz="2400" dirty="0" smtClean="0">
                <a:solidFill>
                  <a:srgbClr val="C00000"/>
                </a:solidFill>
              </a:rPr>
              <a:t>انجام عرضه در حداکثر شش ماه</a:t>
            </a:r>
            <a:r>
              <a:rPr lang="fa-IR" sz="2400" dirty="0" smtClean="0"/>
              <a:t>)، </a:t>
            </a:r>
            <a:r>
              <a:rPr lang="fa-IR" sz="2400" dirty="0"/>
              <a:t>شرط بازدید از کالا وجود دارد و قیمت</a:t>
            </a:r>
            <a:r>
              <a:rPr lang="fa-IR" sz="2400" dirty="0">
                <a:latin typeface="Times New Roman"/>
                <a:cs typeface="Times New Roman"/>
              </a:rPr>
              <a:t>‌</a:t>
            </a:r>
            <a:r>
              <a:rPr lang="fa-IR" sz="2400" dirty="0"/>
              <a:t>های این بازار توسط بورس به عنوان مرجع قیمت اطلاع‌رسانی نمی‌شود</a:t>
            </a:r>
            <a:r>
              <a:rPr lang="fa-IR" sz="2400" dirty="0" smtClean="0"/>
              <a:t>. پس از گذشت شش ماه یا عرضه کل حجم </a:t>
            </a:r>
            <a:r>
              <a:rPr lang="fa-IR" sz="2400" dirty="0" err="1" smtClean="0"/>
              <a:t>پذیرش‌شده</a:t>
            </a:r>
            <a:r>
              <a:rPr lang="fa-IR" sz="2400" dirty="0" smtClean="0"/>
              <a:t>، می‌بایست فرآیند پذیرش مجددا طی شود.</a:t>
            </a:r>
            <a:endParaRPr lang="fa-IR" sz="2400" dirty="0"/>
          </a:p>
          <a:p>
            <a:pPr marL="870268" lvl="1" indent="-457200" algn="just" defTabSz="1025525">
              <a:lnSpc>
                <a:spcPct val="170000"/>
              </a:lnSpc>
              <a:buClr>
                <a:schemeClr val="tx2">
                  <a:lumMod val="60000"/>
                  <a:lumOff val="40000"/>
                </a:schemeClr>
              </a:buClr>
              <a:tabLst>
                <a:tab pos="1260475" algn="l"/>
              </a:tabLst>
            </a:pPr>
            <a:endParaRPr lang="fa-IR" dirty="0"/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4171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/>
          </p:nvPr>
        </p:nvGraphicFramePr>
        <p:xfrm>
          <a:off x="2209800" y="1524000"/>
          <a:ext cx="7772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3"/>
          <p:cNvSpPr txBox="1">
            <a:spLocks/>
          </p:cNvSpPr>
          <p:nvPr/>
        </p:nvSpPr>
        <p:spPr bwMode="white">
          <a:xfrm>
            <a:off x="1037167" y="533400"/>
            <a:ext cx="10117667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marL="900113" lvl="0" indent="-900113" algn="ctr" eaLnBrk="1" hangingPunct="1">
              <a:lnSpc>
                <a:spcPct val="150000"/>
              </a:lnSpc>
              <a:defRPr sz="2800" b="1" cap="all">
                <a:latin typeface="+mj-lt"/>
                <a:cs typeface="B Nazanin" panose="00000400000000000000" pitchFamily="2" charset="-78"/>
              </a:defRPr>
            </a:lvl1pPr>
            <a:lvl2pPr algn="ctr" eaLnBrk="1" hangingPunct="1">
              <a:defRPr sz="3600" b="1">
                <a:solidFill>
                  <a:schemeClr val="bg1"/>
                </a:solidFill>
                <a:latin typeface="Arial" charset="0"/>
              </a:defRPr>
            </a:lvl2pPr>
            <a:lvl3pPr algn="ctr" eaLnBrk="1" hangingPunct="1">
              <a:defRPr sz="3600" b="1">
                <a:solidFill>
                  <a:schemeClr val="bg1"/>
                </a:solidFill>
                <a:latin typeface="Arial" charset="0"/>
              </a:defRPr>
            </a:lvl3pPr>
            <a:lvl4pPr algn="ctr" eaLnBrk="1" hangingPunct="1">
              <a:defRPr sz="3600" b="1">
                <a:solidFill>
                  <a:schemeClr val="bg1"/>
                </a:solidFill>
                <a:latin typeface="Arial" charset="0"/>
              </a:defRPr>
            </a:lvl4pPr>
            <a:lvl5pPr algn="ctr" eaLnBrk="1" hangingPunct="1">
              <a:defRPr sz="3600" b="1">
                <a:solidFill>
                  <a:schemeClr val="bg1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marL="0" indent="0"/>
            <a:r>
              <a:rPr lang="fa-IR" dirty="0" smtClean="0"/>
              <a:t>فهرست مطالب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dirty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4311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بازار مشتقه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9871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قرارداد آتی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fa-IR" sz="2000" dirty="0" smtClean="0"/>
              <a:t>قراردادی است که دو طرف معامله در آن متعهد می‌شوند در سررسید مشخص در آینده، مقدار مشخص از یک کالا با استاندارد مشخص را میان یکدیگر مبادله کنند.</a:t>
            </a:r>
          </a:p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fa-IR" sz="2000" dirty="0" smtClean="0"/>
              <a:t>در تاریخ سررسید، خریدار (دارنده موقعیت خرید) وجه معامله را پرداخت خواهد کرد و فروشنده (دارنده موقعیت فروش) کالا را تحویل خواهد داد.</a:t>
            </a:r>
          </a:p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fa-IR" sz="2000" dirty="0" smtClean="0"/>
              <a:t>حسن </a:t>
            </a:r>
            <a:r>
              <a:rPr lang="fa-IR" sz="2000" dirty="0"/>
              <a:t>انجام تعهدات طرفین معامله از طریق «مکانیزم اخذ وجه تضمین» بورس کالای ایران ضمانت </a:t>
            </a:r>
            <a:r>
              <a:rPr lang="fa-IR" sz="2000" dirty="0" smtClean="0"/>
              <a:t>می‌شود.</a:t>
            </a:r>
          </a:p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endParaRPr lang="fa-IR" sz="2000" dirty="0" smtClean="0"/>
          </a:p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endParaRPr lang="fa-IR" sz="2000" dirty="0" smtClean="0"/>
          </a:p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21</a:t>
            </a:fld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838200" y="3886200"/>
            <a:ext cx="10705948" cy="2438400"/>
            <a:chOff x="838200" y="3886200"/>
            <a:chExt cx="10705948" cy="2438400"/>
          </a:xfrm>
        </p:grpSpPr>
        <p:grpSp>
          <p:nvGrpSpPr>
            <p:cNvPr id="25" name="Group 24"/>
            <p:cNvGrpSpPr/>
            <p:nvPr/>
          </p:nvGrpSpPr>
          <p:grpSpPr>
            <a:xfrm>
              <a:off x="838200" y="3886200"/>
              <a:ext cx="10705948" cy="2438400"/>
              <a:chOff x="838200" y="3886200"/>
              <a:chExt cx="10705948" cy="24384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838200" y="3886200"/>
                <a:ext cx="10705948" cy="24384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" name="Group 22"/>
              <p:cNvGrpSpPr/>
              <p:nvPr/>
            </p:nvGrpSpPr>
            <p:grpSpPr>
              <a:xfrm>
                <a:off x="1219200" y="4038600"/>
                <a:ext cx="10324948" cy="2086735"/>
                <a:chOff x="1219200" y="4038600"/>
                <a:chExt cx="10324948" cy="2086735"/>
              </a:xfrm>
            </p:grpSpPr>
            <p:cxnSp>
              <p:nvCxnSpPr>
                <p:cNvPr id="6" name="Straight Arrow Connector 5"/>
                <p:cNvCxnSpPr/>
                <p:nvPr/>
              </p:nvCxnSpPr>
              <p:spPr>
                <a:xfrm>
                  <a:off x="2541600" y="5032013"/>
                  <a:ext cx="5472000" cy="0"/>
                </a:xfrm>
                <a:prstGeom prst="straightConnector1">
                  <a:avLst/>
                </a:prstGeom>
                <a:ln w="57150">
                  <a:solidFill>
                    <a:srgbClr val="282828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" name="TextBox 6"/>
                <p:cNvSpPr txBox="1"/>
                <p:nvPr/>
              </p:nvSpPr>
              <p:spPr>
                <a:xfrm>
                  <a:off x="2289896" y="5010090"/>
                  <a:ext cx="758104" cy="40011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>
                  <a:defPPr>
                    <a:defRPr lang="ru-RU"/>
                  </a:defPPr>
                  <a:lvl1pPr algn="ctr">
                    <a:defRPr sz="2000">
                      <a:latin typeface="Times New Roman" pitchFamily="18" charset="0"/>
                      <a:cs typeface="B Nazanin" pitchFamily="2" charset="-78"/>
                    </a:defRPr>
                  </a:lvl1pPr>
                </a:lstStyle>
                <a:p>
                  <a:r>
                    <a:rPr lang="fa-IR" dirty="0"/>
                    <a:t>امروز</a:t>
                  </a:r>
                </a:p>
              </p:txBody>
            </p:sp>
            <p:sp>
              <p:nvSpPr>
                <p:cNvPr id="8" name="TextBox 7"/>
                <p:cNvSpPr txBox="1"/>
                <p:nvPr/>
              </p:nvSpPr>
              <p:spPr>
                <a:xfrm>
                  <a:off x="1659467" y="4305922"/>
                  <a:ext cx="876300" cy="369332"/>
                </a:xfrm>
                <a:prstGeom prst="rect">
                  <a:avLst/>
                </a:prstGeom>
                <a:solidFill>
                  <a:srgbClr val="FFB9B9"/>
                </a:solidFill>
                <a:ln w="19050">
                  <a:solidFill>
                    <a:srgbClr val="FF0000"/>
                  </a:solidFill>
                </a:ln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fa-IR" b="1" dirty="0" smtClean="0">
                      <a:cs typeface="B Nazanin" pitchFamily="2" charset="-78"/>
                    </a:rPr>
                    <a:t>فروشنده</a:t>
                  </a:r>
                  <a:endParaRPr lang="fa-IR" b="1" dirty="0">
                    <a:cs typeface="B Nazanin" pitchFamily="2" charset="-78"/>
                  </a:endParaRPr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1659467" y="5535373"/>
                  <a:ext cx="876300" cy="369332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fa-IR" b="1" dirty="0" smtClean="0">
                      <a:cs typeface="B Nazanin" pitchFamily="2" charset="-78"/>
                    </a:rPr>
                    <a:t>خریدار</a:t>
                  </a:r>
                  <a:endParaRPr lang="fa-IR" b="1" dirty="0">
                    <a:cs typeface="B Nazanin" pitchFamily="2" charset="-78"/>
                  </a:endParaRP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7998883" y="4855690"/>
                  <a:ext cx="916517" cy="338554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chemeClr val="accent5">
                      <a:lumMod val="50000"/>
                    </a:schemeClr>
                  </a:solidFill>
                </a:ln>
              </p:spPr>
              <p:txBody>
                <a:bodyPr wrap="square" rtlCol="1">
                  <a:spAutoFit/>
                </a:bodyPr>
                <a:lstStyle>
                  <a:defPPr>
                    <a:defRPr lang="en-US"/>
                  </a:defPPr>
                  <a:lvl1pPr algn="ctr">
                    <a:defRPr b="1">
                      <a:cs typeface="B Nazanin" pitchFamily="2" charset="-78"/>
                    </a:defRPr>
                  </a:lvl1pPr>
                </a:lstStyle>
                <a:p>
                  <a:r>
                    <a:rPr lang="fa-IR" sz="1600" dirty="0" smtClean="0"/>
                    <a:t>سررسید</a:t>
                  </a:r>
                  <a:endParaRPr lang="en-US" sz="1600" dirty="0"/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7205608" y="5077133"/>
                  <a:ext cx="1176392" cy="40011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fa-IR" sz="2000" dirty="0" smtClean="0">
                      <a:latin typeface="Times New Roman" pitchFamily="18" charset="0"/>
                      <a:cs typeface="B Nazanin" pitchFamily="2" charset="-78"/>
                    </a:rPr>
                    <a:t>سه ماه بعد</a:t>
                  </a:r>
                  <a:endParaRPr lang="fa-IR" sz="1100" dirty="0">
                    <a:latin typeface="Times New Roman" pitchFamily="18" charset="0"/>
                    <a:cs typeface="B Nazanin" pitchFamily="2" charset="-78"/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8925034" y="4289583"/>
                  <a:ext cx="876300" cy="369332"/>
                </a:xfrm>
                <a:prstGeom prst="rect">
                  <a:avLst/>
                </a:prstGeom>
                <a:solidFill>
                  <a:srgbClr val="FFB9B9"/>
                </a:solidFill>
                <a:ln w="19050">
                  <a:solidFill>
                    <a:srgbClr val="FF0000"/>
                  </a:solidFill>
                </a:ln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fa-IR" b="1" dirty="0" smtClean="0">
                      <a:cs typeface="B Nazanin" pitchFamily="2" charset="-78"/>
                    </a:rPr>
                    <a:t>فروشنده</a:t>
                  </a:r>
                  <a:endParaRPr lang="fa-IR" b="1" dirty="0">
                    <a:cs typeface="B Nazanin" pitchFamily="2" charset="-78"/>
                  </a:endParaRPr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8925034" y="5516820"/>
                  <a:ext cx="876300" cy="369332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fa-IR" b="1" dirty="0" smtClean="0">
                      <a:cs typeface="B Nazanin" pitchFamily="2" charset="-78"/>
                    </a:rPr>
                    <a:t>خریدار</a:t>
                  </a:r>
                  <a:endParaRPr lang="fa-IR" b="1" dirty="0">
                    <a:cs typeface="B Nazanin" pitchFamily="2" charset="-78"/>
                  </a:endParaRPr>
                </a:p>
              </p:txBody>
            </p:sp>
            <p:cxnSp>
              <p:nvCxnSpPr>
                <p:cNvPr id="14" name="Straight Arrow Connector 13"/>
                <p:cNvCxnSpPr/>
                <p:nvPr/>
              </p:nvCxnSpPr>
              <p:spPr>
                <a:xfrm flipV="1">
                  <a:off x="9222317" y="4786253"/>
                  <a:ext cx="0" cy="720000"/>
                </a:xfrm>
                <a:prstGeom prst="straightConnector1">
                  <a:avLst/>
                </a:prstGeom>
                <a:ln w="38100">
                  <a:solidFill>
                    <a:schemeClr val="accent1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Arrow Connector 14"/>
                <p:cNvCxnSpPr/>
                <p:nvPr/>
              </p:nvCxnSpPr>
              <p:spPr>
                <a:xfrm>
                  <a:off x="9450917" y="4675554"/>
                  <a:ext cx="0" cy="72000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6" name="Group 15"/>
                <p:cNvGrpSpPr/>
                <p:nvPr/>
              </p:nvGrpSpPr>
              <p:grpSpPr>
                <a:xfrm>
                  <a:off x="9906000" y="5439535"/>
                  <a:ext cx="1371600" cy="539200"/>
                  <a:chOff x="7787434" y="4634936"/>
                  <a:chExt cx="1356566" cy="733473"/>
                </a:xfrm>
              </p:grpSpPr>
              <p:pic>
                <p:nvPicPr>
                  <p:cNvPr id="17" name="Picture 2" descr="C:\Users\fouladifar.a\Desktop\url copy.png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787434" y="4701285"/>
                    <a:ext cx="552450" cy="510985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" name="Picture 2" descr="C:\Users\fouladifar.a\Desktop\url copy.png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186234" y="4634936"/>
                    <a:ext cx="552450" cy="510985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9" name="Picture 2" descr="C:\Users\fouladifar.a\Desktop\url copy.png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591550" y="4674853"/>
                    <a:ext cx="552450" cy="510985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" name="Picture 2" descr="C:\Users\fouladifar.a\Desktop\url copy.png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201025" y="4857424"/>
                    <a:ext cx="552450" cy="510985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21" name="TextBox 20"/>
                <p:cNvSpPr txBox="1"/>
                <p:nvPr/>
              </p:nvSpPr>
              <p:spPr>
                <a:xfrm>
                  <a:off x="1219200" y="4067935"/>
                  <a:ext cx="461665" cy="2057400"/>
                </a:xfrm>
                <a:prstGeom prst="rect">
                  <a:avLst/>
                </a:prstGeom>
                <a:noFill/>
              </p:spPr>
              <p:txBody>
                <a:bodyPr vert="vert270" wrap="square" rtlCol="0">
                  <a:spAutoFit/>
                </a:bodyPr>
                <a:lstStyle/>
                <a:p>
                  <a:pPr algn="ctr" rtl="1"/>
                  <a:r>
                    <a:rPr lang="fa-IR" b="1" dirty="0" smtClean="0">
                      <a:cs typeface="B Nazanin" panose="00000400000000000000" pitchFamily="2" charset="-78"/>
                    </a:rPr>
                    <a:t>تعیین قیمت معامله</a:t>
                  </a:r>
                </a:p>
              </p:txBody>
            </p:sp>
            <p:pic>
              <p:nvPicPr>
                <p:cNvPr id="22" name="Picture 21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868930" y="4038600"/>
                  <a:ext cx="1675218" cy="1047011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</p:grpSp>
        </p:grpSp>
        <p:sp>
          <p:nvSpPr>
            <p:cNvPr id="26" name="Rectangle 25"/>
            <p:cNvSpPr/>
            <p:nvPr/>
          </p:nvSpPr>
          <p:spPr>
            <a:xfrm>
              <a:off x="3327559" y="4305922"/>
              <a:ext cx="439518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fa-IR" dirty="0">
                  <a:cs typeface="B Nazanin" panose="00000400000000000000" pitchFamily="2" charset="-78"/>
                </a:rPr>
                <a:t>بلوکه </a:t>
              </a:r>
              <a:r>
                <a:rPr lang="fa-IR" dirty="0" smtClean="0">
                  <a:cs typeface="B Nazanin" panose="00000400000000000000" pitchFamily="2" charset="-78"/>
                </a:rPr>
                <a:t>شدن درصدی از ارزش معامله به صورت وجه </a:t>
              </a:r>
              <a:r>
                <a:rPr lang="fa-IR" dirty="0">
                  <a:cs typeface="B Nazanin" panose="00000400000000000000" pitchFamily="2" charset="-78"/>
                </a:rPr>
                <a:t>نقد در </a:t>
              </a:r>
              <a:r>
                <a:rPr lang="fa-IR" dirty="0" smtClean="0">
                  <a:cs typeface="B Nazanin" panose="00000400000000000000" pitchFamily="2" charset="-78"/>
                </a:rPr>
                <a:t>حساب‌های خریدار و فروشنده، جهت ضمانت انجام تعهدات</a:t>
              </a:r>
              <a:endParaRPr lang="en-US" dirty="0"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15590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mtClean="0"/>
              <a:t>قرارداد آتی</a:t>
            </a:r>
            <a:endParaRPr lang="en-US" dirty="0"/>
          </a:p>
        </p:txBody>
      </p:sp>
      <p:sp>
        <p:nvSpPr>
          <p:cNvPr id="52" name="Content Placeholder 5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fa-IR" sz="2000" dirty="0"/>
              <a:t>سررسیدهای تحویل کالا و مشخصات کالای مورد معامله (دارایی پایه) را بورس تعیین می‌کند.</a:t>
            </a:r>
          </a:p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fa-IR" sz="2000" dirty="0"/>
              <a:t>قیمت معامله کالا از طریق مکانیزم عرضه و تقاضا (حراج دوطرفه) در بازار قراردادهای آتی بورس کالای ایران تعیین می‌شود.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بورس کالای ایران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1600200" y="6096000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1400" dirty="0">
                <a:cs typeface="B Nazanin" panose="00000400000000000000" pitchFamily="2" charset="-78"/>
              </a:rPr>
              <a:t>جهت مشاهده </a:t>
            </a:r>
            <a:r>
              <a:rPr lang="fa-IR" sz="1400" dirty="0" smtClean="0">
                <a:cs typeface="B Nazanin" panose="00000400000000000000" pitchFamily="2" charset="-78"/>
              </a:rPr>
              <a:t>مشخصات قرارداد </a:t>
            </a:r>
            <a:r>
              <a:rPr lang="fa-IR" sz="1400" dirty="0" err="1" smtClean="0">
                <a:cs typeface="B Nazanin" panose="00000400000000000000" pitchFamily="2" charset="-78"/>
              </a:rPr>
              <a:t>دارای‌های</a:t>
            </a:r>
            <a:r>
              <a:rPr lang="fa-IR" sz="1400" dirty="0" smtClean="0">
                <a:cs typeface="B Nazanin" panose="00000400000000000000" pitchFamily="2" charset="-78"/>
              </a:rPr>
              <a:t> پایه قراردادهای آتی </a:t>
            </a:r>
            <a:r>
              <a:rPr lang="fa-IR" sz="1400" dirty="0">
                <a:cs typeface="B Nazanin" panose="00000400000000000000" pitchFamily="2" charset="-78"/>
              </a:rPr>
              <a:t>به این </a:t>
            </a:r>
            <a:r>
              <a:rPr lang="fa-IR" sz="1400" dirty="0" err="1">
                <a:cs typeface="B Nazanin" panose="00000400000000000000" pitchFamily="2" charset="-78"/>
              </a:rPr>
              <a:t>وب‌سایت</a:t>
            </a:r>
            <a:r>
              <a:rPr lang="fa-IR" sz="1400" dirty="0">
                <a:cs typeface="B Nazanin" panose="00000400000000000000" pitchFamily="2" charset="-78"/>
              </a:rPr>
              <a:t> مراجعه کنید: </a:t>
            </a:r>
            <a:r>
              <a:rPr lang="en-US" sz="1000" dirty="0">
                <a:cs typeface="B Nazanin" panose="00000400000000000000" pitchFamily="2" charset="-78"/>
                <a:hlinkClick r:id="rId2"/>
              </a:rPr>
              <a:t>http://www.ime.co.ir/list-gharardad-hayeati.html</a:t>
            </a:r>
            <a:endParaRPr lang="en-US" sz="1000" dirty="0">
              <a:cs typeface="B Nazanin" panose="00000400000000000000" pitchFamily="2" charset="-78"/>
            </a:endParaRPr>
          </a:p>
          <a:p>
            <a:pPr algn="justLow" rtl="1"/>
            <a:r>
              <a:rPr lang="fa-IR" sz="1400" dirty="0" smtClean="0">
                <a:cs typeface="B Nazanin" panose="00000400000000000000" pitchFamily="2" charset="-78"/>
              </a:rPr>
              <a:t>جهت </a:t>
            </a:r>
            <a:r>
              <a:rPr lang="fa-IR" sz="1400" dirty="0">
                <a:cs typeface="B Nazanin" panose="00000400000000000000" pitchFamily="2" charset="-78"/>
              </a:rPr>
              <a:t>مشاهده تابلوی برخط بازار آتی به این </a:t>
            </a:r>
            <a:r>
              <a:rPr lang="fa-IR" sz="1400" dirty="0" err="1">
                <a:cs typeface="B Nazanin" panose="00000400000000000000" pitchFamily="2" charset="-78"/>
              </a:rPr>
              <a:t>وب‌سایت</a:t>
            </a:r>
            <a:r>
              <a:rPr lang="fa-IR" sz="1400" dirty="0">
                <a:cs typeface="B Nazanin" panose="00000400000000000000" pitchFamily="2" charset="-78"/>
              </a:rPr>
              <a:t> مراجعه کنید: </a:t>
            </a:r>
            <a:r>
              <a:rPr lang="en-US" sz="1000" dirty="0">
                <a:cs typeface="B Nazanin" panose="00000400000000000000" pitchFamily="2" charset="-78"/>
                <a:hlinkClick r:id="rId3"/>
              </a:rPr>
              <a:t>http://cdn.ime.co.ir/</a:t>
            </a:r>
            <a:endParaRPr lang="en-US" sz="1000" dirty="0">
              <a:cs typeface="B Nazanin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10" y="2159650"/>
            <a:ext cx="11291390" cy="3860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01022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قرارداد اختیارمعامله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17564"/>
            <a:ext cx="10515600" cy="5630333"/>
          </a:xfrm>
        </p:spPr>
        <p:txBody>
          <a:bodyPr>
            <a:normAutofit/>
          </a:bodyPr>
          <a:lstStyle/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2000" dirty="0" smtClean="0"/>
              <a:t>قرارداد اختیارمعامله به دو نوع کلی قابل تقسیم است: </a:t>
            </a:r>
            <a:r>
              <a:rPr lang="fa-IR" sz="2000" b="1" dirty="0" smtClean="0">
                <a:solidFill>
                  <a:srgbClr val="C00000"/>
                </a:solidFill>
              </a:rPr>
              <a:t>اختیار خرید و اختیار فروش</a:t>
            </a:r>
          </a:p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2000" dirty="0" smtClean="0"/>
              <a:t>قرارداد اختیار خرید: قراردادی است که در آن طرف خریدار، اختیار (حق) خرید کالا را با قیمت </a:t>
            </a:r>
            <a:r>
              <a:rPr lang="fa-IR" sz="2000" dirty="0" err="1" smtClean="0"/>
              <a:t>مشخص‌شده</a:t>
            </a:r>
            <a:r>
              <a:rPr lang="fa-IR" sz="2000" dirty="0" smtClean="0"/>
              <a:t> در سررسید مشخص در آینده از فروشنده اختیار خریداری می‌نماید. فروشنده اختیار در مقابل </a:t>
            </a:r>
            <a:r>
              <a:rPr lang="fa-IR" sz="2000" dirty="0" err="1" smtClean="0"/>
              <a:t>هزینه‌ای</a:t>
            </a:r>
            <a:r>
              <a:rPr lang="fa-IR" sz="2000" dirty="0" smtClean="0"/>
              <a:t> که از خریدار دریافت می‌کند، تعهد می‌کند در صورت مراجعه خریدار در سررسید، کالا را با قیمت </a:t>
            </a:r>
            <a:r>
              <a:rPr lang="fa-IR" sz="2000" dirty="0" err="1" smtClean="0"/>
              <a:t>تعیین‌شده</a:t>
            </a:r>
            <a:r>
              <a:rPr lang="fa-IR" sz="2000" dirty="0"/>
              <a:t> </a:t>
            </a:r>
            <a:r>
              <a:rPr lang="fa-IR" sz="2000" dirty="0" smtClean="0"/>
              <a:t>به وی تحویل دهد. </a:t>
            </a:r>
          </a:p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2000" dirty="0" smtClean="0"/>
              <a:t>قرارداد </a:t>
            </a:r>
            <a:r>
              <a:rPr lang="fa-IR" sz="2000" dirty="0"/>
              <a:t>اختیار </a:t>
            </a:r>
            <a:r>
              <a:rPr lang="fa-IR" sz="2000" dirty="0" smtClean="0"/>
              <a:t>فروش: </a:t>
            </a:r>
            <a:r>
              <a:rPr lang="fa-IR" sz="2000" dirty="0"/>
              <a:t>قراردادی است که در آن طرف خریدار، اختیار (حق) </a:t>
            </a:r>
            <a:r>
              <a:rPr lang="fa-IR" sz="2000" dirty="0" smtClean="0"/>
              <a:t>فروش کالا </a:t>
            </a:r>
            <a:r>
              <a:rPr lang="fa-IR" sz="2000" dirty="0"/>
              <a:t>را با قیمت </a:t>
            </a:r>
            <a:r>
              <a:rPr lang="fa-IR" sz="2000" dirty="0" err="1"/>
              <a:t>مشخص‌شده</a:t>
            </a:r>
            <a:r>
              <a:rPr lang="fa-IR" sz="2000" dirty="0"/>
              <a:t> در سررسید مشخص در آینده از فروشنده اختیار خریداری می‌نماید. فروشنده اختیار در مقابل </a:t>
            </a:r>
            <a:r>
              <a:rPr lang="fa-IR" sz="2000" dirty="0" err="1"/>
              <a:t>هزینه‌ای</a:t>
            </a:r>
            <a:r>
              <a:rPr lang="fa-IR" sz="2000" dirty="0"/>
              <a:t> که از خریدار دریافت می‌کند، تعهد می‌کند در صورت مراجعه </a:t>
            </a:r>
            <a:r>
              <a:rPr lang="fa-IR" sz="2000" dirty="0" smtClean="0"/>
              <a:t>خریدار اختیار </a:t>
            </a:r>
            <a:r>
              <a:rPr lang="fa-IR" sz="2000" dirty="0"/>
              <a:t>در سررسید، کالا را با قیمت </a:t>
            </a:r>
            <a:r>
              <a:rPr lang="fa-IR" sz="2000" dirty="0" err="1"/>
              <a:t>تعیین‌شده</a:t>
            </a:r>
            <a:r>
              <a:rPr lang="fa-IR" sz="2000" dirty="0"/>
              <a:t> </a:t>
            </a:r>
            <a:r>
              <a:rPr lang="fa-IR" sz="2000" dirty="0" smtClean="0"/>
              <a:t>از وی خریداری نماید.</a:t>
            </a:r>
          </a:p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2000" dirty="0" smtClean="0"/>
              <a:t>خریدار برگه اختیارمعامله در </a:t>
            </a:r>
            <a:r>
              <a:rPr lang="fa-IR" sz="2000" dirty="0"/>
              <a:t>استفاده کردن </a:t>
            </a:r>
            <a:r>
              <a:rPr lang="fa-IR" sz="2000" dirty="0" smtClean="0"/>
              <a:t>یا نکردن از </a:t>
            </a:r>
            <a:r>
              <a:rPr lang="fa-IR" sz="2000" dirty="0"/>
              <a:t>حق خود (اعمال اختیار) </a:t>
            </a:r>
            <a:r>
              <a:rPr lang="fa-IR" sz="2000" dirty="0" smtClean="0"/>
              <a:t>مختار است و تعهدی ندارد. (در صورت سودآور بودن انجام معامله، مراجعه خواهد کرد.)</a:t>
            </a:r>
          </a:p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2000" dirty="0" smtClean="0"/>
              <a:t>سررسیدهای </a:t>
            </a:r>
            <a:r>
              <a:rPr lang="fa-IR" sz="2000" dirty="0"/>
              <a:t>انجام </a:t>
            </a:r>
            <a:r>
              <a:rPr lang="fa-IR" sz="2000" dirty="0" smtClean="0"/>
              <a:t>معامله نهایی را بورس مشخص می‌کند و ارزش برگه اختیارمعامله با استفاده از مکانیزم عرضه و تقاضا (حراج دوطرفه) تعیین خواهد شد.</a:t>
            </a:r>
          </a:p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2000" dirty="0" smtClean="0"/>
              <a:t>حسن </a:t>
            </a:r>
            <a:r>
              <a:rPr lang="fa-IR" sz="2000" dirty="0"/>
              <a:t>انجام تعهدات </a:t>
            </a:r>
            <a:r>
              <a:rPr lang="fa-IR" sz="2000" dirty="0" smtClean="0"/>
              <a:t>فروشنده اختیارمعامله از </a:t>
            </a:r>
            <a:r>
              <a:rPr lang="fa-IR" sz="2000" dirty="0"/>
              <a:t>طریق «مکانیزم اخذ وجه تضمین» بورس کالای ایران ضمانت </a:t>
            </a:r>
            <a:r>
              <a:rPr lang="fa-IR" sz="2000" dirty="0" smtClean="0"/>
              <a:t>می‌شود.</a:t>
            </a:r>
          </a:p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endParaRPr lang="fa-IR" sz="2000" dirty="0" smtClean="0"/>
          </a:p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endParaRPr lang="fa-IR" sz="2000" dirty="0" smtClean="0"/>
          </a:p>
          <a:p>
            <a:pPr algn="justLow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7815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6200" y="746182"/>
            <a:ext cx="12039600" cy="280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قرارداد اختیارمعامله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24</a:t>
            </a:fld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574357" y="922202"/>
            <a:ext cx="553998" cy="252645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rtl="1"/>
            <a:r>
              <a:rPr lang="fa-IR" sz="1200" b="1" dirty="0" smtClean="0">
                <a:solidFill>
                  <a:srgbClr val="080808"/>
                </a:solidFill>
                <a:cs typeface="B Nazanin" panose="00000400000000000000" pitchFamily="2" charset="-78"/>
              </a:rPr>
              <a:t>توافق روی قیمت معامله نهایی (قیمت اعمال)</a:t>
            </a:r>
          </a:p>
          <a:p>
            <a:pPr algn="ctr" rtl="1"/>
            <a:r>
              <a:rPr lang="fa-IR" sz="1200" b="1" dirty="0" smtClean="0">
                <a:solidFill>
                  <a:srgbClr val="080808"/>
                </a:solidFill>
                <a:cs typeface="B Nazanin" panose="00000400000000000000" pitchFamily="2" charset="-78"/>
              </a:rPr>
              <a:t>پرداخت ارزش برگه توسط خریدار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677400" y="2836652"/>
            <a:ext cx="2016000" cy="646331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fa-IR" dirty="0" smtClean="0">
                <a:cs typeface="B Nazanin" pitchFamily="2" charset="-78"/>
              </a:rPr>
              <a:t>عدم مراجعه خریدار اختیار و انقضای اختیار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66" name="TextBox 65"/>
          <p:cNvSpPr txBox="1"/>
          <p:nvPr/>
        </p:nvSpPr>
        <p:spPr>
          <a:xfrm rot="5400000">
            <a:off x="10464137" y="1990967"/>
            <a:ext cx="430887" cy="1394761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vert270" wrap="square" rtlCol="1">
            <a:spAutoFit/>
          </a:bodyPr>
          <a:lstStyle/>
          <a:p>
            <a:pPr algn="ctr" rtl="1"/>
            <a:r>
              <a:rPr lang="fa-IR" sz="1600" b="1" dirty="0" smtClean="0">
                <a:cs typeface="B Nazanin" pitchFamily="2" charset="-78"/>
              </a:rPr>
              <a:t>عدم اعمال اختیار</a:t>
            </a:r>
            <a:endParaRPr lang="fa-IR" sz="1600" b="1" dirty="0">
              <a:cs typeface="B Nazanin" pitchFamily="2" charset="-78"/>
            </a:endParaRPr>
          </a:p>
        </p:txBody>
      </p:sp>
      <p:grpSp>
        <p:nvGrpSpPr>
          <p:cNvPr id="86" name="Group 85"/>
          <p:cNvGrpSpPr/>
          <p:nvPr/>
        </p:nvGrpSpPr>
        <p:grpSpPr>
          <a:xfrm>
            <a:off x="2268800" y="1644884"/>
            <a:ext cx="4856867" cy="862143"/>
            <a:chOff x="2434352" y="1602916"/>
            <a:chExt cx="4856867" cy="862143"/>
          </a:xfrm>
        </p:grpSpPr>
        <p:sp>
          <p:nvSpPr>
            <p:cNvPr id="26" name="TextBox 25"/>
            <p:cNvSpPr txBox="1"/>
            <p:nvPr/>
          </p:nvSpPr>
          <p:spPr>
            <a:xfrm>
              <a:off x="2434352" y="1950900"/>
              <a:ext cx="541974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txBody>
            <a:bodyPr wrap="square" rtlCol="1">
              <a:spAutoFit/>
            </a:bodyPr>
            <a:lstStyle>
              <a:defPPr>
                <a:defRPr lang="ru-RU"/>
              </a:defPPr>
              <a:lvl1pPr algn="ctr" rtl="1">
                <a:defRPr b="0">
                  <a:solidFill>
                    <a:schemeClr val="bg1"/>
                  </a:solidFill>
                  <a:cs typeface="B Nazanin" pitchFamily="2" charset="-78"/>
                </a:defRPr>
              </a:lvl1pPr>
            </a:lstStyle>
            <a:p>
              <a:r>
                <a:rPr lang="fa-IR" dirty="0"/>
                <a:t>امروز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427219" y="1880284"/>
              <a:ext cx="86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txBody>
            <a:bodyPr wrap="square" rtlCol="1">
              <a:spAutoFit/>
            </a:bodyPr>
            <a:lstStyle>
              <a:defPPr>
                <a:defRPr lang="en-US"/>
              </a:defPPr>
              <a:lvl1pPr algn="ctr">
                <a:defRPr b="1">
                  <a:cs typeface="B Nazanin" pitchFamily="2" charset="-78"/>
                </a:defRPr>
              </a:lvl1pPr>
            </a:lstStyle>
            <a:p>
              <a:pPr rtl="1"/>
              <a:r>
                <a:rPr lang="fa-IR" b="0" dirty="0" smtClean="0">
                  <a:solidFill>
                    <a:schemeClr val="bg1"/>
                  </a:solidFill>
                </a:rPr>
                <a:t>سررسید</a:t>
              </a:r>
            </a:p>
            <a:p>
              <a:pPr rtl="1"/>
              <a:r>
                <a:rPr lang="fa-IR" sz="1400" b="0" dirty="0" smtClean="0">
                  <a:solidFill>
                    <a:schemeClr val="bg1"/>
                  </a:solidFill>
                </a:rPr>
                <a:t>(</a:t>
              </a:r>
              <a:r>
                <a:rPr lang="fa-IR" sz="1400" b="0" dirty="0" err="1" smtClean="0">
                  <a:solidFill>
                    <a:schemeClr val="bg1"/>
                  </a:solidFill>
                </a:rPr>
                <a:t>یک‌ماه</a:t>
              </a:r>
              <a:r>
                <a:rPr lang="fa-IR" sz="1400" b="0" dirty="0" smtClean="0">
                  <a:solidFill>
                    <a:schemeClr val="bg1"/>
                  </a:solidFill>
                </a:rPr>
                <a:t> بعد)</a:t>
              </a:r>
              <a:endParaRPr lang="en-US" sz="1400" b="0" dirty="0">
                <a:solidFill>
                  <a:schemeClr val="bg1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789296" y="1602916"/>
              <a:ext cx="362465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fa-IR" sz="1400" dirty="0">
                  <a:cs typeface="B Nazanin" panose="00000400000000000000" pitchFamily="2" charset="-78"/>
                </a:rPr>
                <a:t>بلوکه </a:t>
              </a:r>
              <a:r>
                <a:rPr lang="fa-IR" sz="1400" dirty="0" smtClean="0">
                  <a:cs typeface="B Nazanin" panose="00000400000000000000" pitchFamily="2" charset="-78"/>
                </a:rPr>
                <a:t>شدن درصدی از ارزش معامله به صورت وجه </a:t>
              </a:r>
              <a:r>
                <a:rPr lang="fa-IR" sz="1400" dirty="0">
                  <a:cs typeface="B Nazanin" panose="00000400000000000000" pitchFamily="2" charset="-78"/>
                </a:rPr>
                <a:t>نقد در </a:t>
              </a:r>
              <a:r>
                <a:rPr lang="fa-IR" sz="1400" dirty="0" smtClean="0">
                  <a:cs typeface="B Nazanin" panose="00000400000000000000" pitchFamily="2" charset="-78"/>
                </a:rPr>
                <a:t>حساب فروشنده اختیار، جهت ضمانت انجام تعهدات</a:t>
              </a:r>
              <a:endParaRPr lang="en-US" sz="1400" dirty="0">
                <a:cs typeface="B Nazanin" panose="00000400000000000000" pitchFamily="2" charset="-78"/>
              </a:endParaRPr>
            </a:p>
          </p:txBody>
        </p:sp>
        <p:cxnSp>
          <p:nvCxnSpPr>
            <p:cNvPr id="80" name="Straight Arrow Connector 79"/>
            <p:cNvCxnSpPr>
              <a:stCxn id="26" idx="3"/>
              <a:endCxn id="29" idx="1"/>
            </p:cNvCxnSpPr>
            <p:nvPr/>
          </p:nvCxnSpPr>
          <p:spPr>
            <a:xfrm>
              <a:off x="2976326" y="2135566"/>
              <a:ext cx="3450893" cy="37106"/>
            </a:xfrm>
            <a:prstGeom prst="straightConnector1">
              <a:avLst/>
            </a:prstGeom>
            <a:ln w="57150">
              <a:solidFill>
                <a:srgbClr val="28282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 77"/>
          <p:cNvGrpSpPr/>
          <p:nvPr/>
        </p:nvGrpSpPr>
        <p:grpSpPr>
          <a:xfrm>
            <a:off x="1101356" y="1182154"/>
            <a:ext cx="1413244" cy="1713446"/>
            <a:chOff x="3962400" y="859641"/>
            <a:chExt cx="1413244" cy="1713446"/>
          </a:xfrm>
        </p:grpSpPr>
        <p:grpSp>
          <p:nvGrpSpPr>
            <p:cNvPr id="76" name="Group 75"/>
            <p:cNvGrpSpPr/>
            <p:nvPr/>
          </p:nvGrpSpPr>
          <p:grpSpPr>
            <a:xfrm>
              <a:off x="3962400" y="859641"/>
              <a:ext cx="1413244" cy="1713446"/>
              <a:chOff x="3962400" y="859641"/>
              <a:chExt cx="1413244" cy="1713446"/>
            </a:xfrm>
          </p:grpSpPr>
          <p:sp>
            <p:nvSpPr>
              <p:cNvPr id="47" name="TextBox 46"/>
              <p:cNvSpPr txBox="1"/>
              <p:nvPr/>
            </p:nvSpPr>
            <p:spPr>
              <a:xfrm>
                <a:off x="3962400" y="2203755"/>
                <a:ext cx="1404000" cy="36933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>
                  <a:defRPr/>
                </a:pPr>
                <a:r>
                  <a:rPr lang="fa-IR" b="1" dirty="0" smtClean="0">
                    <a:cs typeface="B Nazanin" pitchFamily="2" charset="-78"/>
                  </a:rPr>
                  <a:t>خریدار اختیار</a:t>
                </a:r>
                <a:endParaRPr lang="fa-IR" b="1" dirty="0">
                  <a:cs typeface="B Nazanin" pitchFamily="2" charset="-78"/>
                </a:endParaRPr>
              </a:p>
            </p:txBody>
          </p:sp>
          <p:sp>
            <p:nvSpPr>
              <p:cNvPr id="48" name="TextBox 47"/>
              <p:cNvSpPr txBox="1">
                <a:spLocks noChangeArrowheads="1"/>
              </p:cNvSpPr>
              <p:nvPr/>
            </p:nvSpPr>
            <p:spPr bwMode="auto">
              <a:xfrm>
                <a:off x="3971644" y="859641"/>
                <a:ext cx="1404000" cy="369332"/>
              </a:xfrm>
              <a:prstGeom prst="rect">
                <a:avLst/>
              </a:prstGeom>
              <a:solidFill>
                <a:srgbClr val="FFB9B9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rtl="1" eaLnBrk="1" hangingPunct="1"/>
                <a:r>
                  <a:rPr lang="fa-IR" altLang="en-US" b="1" dirty="0" smtClean="0">
                    <a:cs typeface="B Nazanin" panose="00000400000000000000" pitchFamily="2" charset="-78"/>
                  </a:rPr>
                  <a:t>فروشنده اختیار</a:t>
                </a:r>
                <a:endParaRPr lang="fa-IR" altLang="en-US" b="1" dirty="0">
                  <a:cs typeface="B Nazanin" panose="00000400000000000000" pitchFamily="2" charset="-78"/>
                </a:endParaRPr>
              </a:p>
            </p:txBody>
          </p:sp>
          <p:pic>
            <p:nvPicPr>
              <p:cNvPr id="50" name="Picture 2" descr="C:\Users\fouladifar.a\Desktop\url copy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73740" y="1932232"/>
                <a:ext cx="464374" cy="336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82" name="Straight Arrow Connector 81"/>
            <p:cNvCxnSpPr/>
            <p:nvPr/>
          </p:nvCxnSpPr>
          <p:spPr>
            <a:xfrm flipV="1">
              <a:off x="4538114" y="1500496"/>
              <a:ext cx="0" cy="720000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>
              <a:off x="4648200" y="1228973"/>
              <a:ext cx="0" cy="72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3" name="Content Placeholder 7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524000"/>
            <a:ext cx="418463" cy="418463"/>
          </a:xfrm>
        </p:spPr>
      </p:pic>
      <p:cxnSp>
        <p:nvCxnSpPr>
          <p:cNvPr id="88" name="Elbow Connector 87"/>
          <p:cNvCxnSpPr>
            <a:stCxn id="29" idx="2"/>
            <a:endCxn id="66" idx="2"/>
          </p:cNvCxnSpPr>
          <p:nvPr/>
        </p:nvCxnSpPr>
        <p:spPr>
          <a:xfrm rot="16200000" flipH="1">
            <a:off x="8247273" y="953420"/>
            <a:ext cx="181321" cy="3288533"/>
          </a:xfrm>
          <a:prstGeom prst="bentConnector2">
            <a:avLst/>
          </a:prstGeom>
          <a:ln w="38100">
            <a:solidFill>
              <a:srgbClr val="08080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90"/>
          <p:cNvCxnSpPr>
            <a:stCxn id="29" idx="0"/>
            <a:endCxn id="65" idx="2"/>
          </p:cNvCxnSpPr>
          <p:nvPr/>
        </p:nvCxnSpPr>
        <p:spPr>
          <a:xfrm rot="5400000" flipH="1" flipV="1">
            <a:off x="8276003" y="292256"/>
            <a:ext cx="47660" cy="3212333"/>
          </a:xfrm>
          <a:prstGeom prst="bentConnector2">
            <a:avLst/>
          </a:prstGeom>
          <a:ln w="38100">
            <a:solidFill>
              <a:srgbClr val="08080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7250876" y="2526094"/>
            <a:ext cx="158400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fa-IR" sz="1400" dirty="0" smtClean="0">
                <a:cs typeface="B Nazanin" panose="00000400000000000000" pitchFamily="2" charset="-78"/>
              </a:rPr>
              <a:t>قیمت بازار &lt; قیمت اعمال</a:t>
            </a:r>
            <a:endParaRPr lang="en-US" sz="1400" dirty="0">
              <a:cs typeface="B Nazanin" panose="00000400000000000000" pitchFamily="2" charset="-78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263826" y="1719530"/>
            <a:ext cx="158400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fa-IR" sz="1400" dirty="0" smtClean="0">
                <a:cs typeface="B Nazanin" panose="00000400000000000000" pitchFamily="2" charset="-78"/>
              </a:rPr>
              <a:t>قیمت بازار &gt; قیمت اعمال</a:t>
            </a:r>
            <a:endParaRPr lang="en-US" sz="1400" dirty="0">
              <a:cs typeface="B Nazanin" panose="00000400000000000000" pitchFamily="2" charset="-78"/>
            </a:endParaRPr>
          </a:p>
        </p:txBody>
      </p:sp>
      <p:grpSp>
        <p:nvGrpSpPr>
          <p:cNvPr id="95" name="Group 94"/>
          <p:cNvGrpSpPr/>
          <p:nvPr/>
        </p:nvGrpSpPr>
        <p:grpSpPr>
          <a:xfrm>
            <a:off x="9008641" y="789226"/>
            <a:ext cx="3107159" cy="972000"/>
            <a:chOff x="8873704" y="720304"/>
            <a:chExt cx="3107159" cy="972000"/>
          </a:xfrm>
        </p:grpSpPr>
        <p:sp>
          <p:nvSpPr>
            <p:cNvPr id="96" name="TextBox 95"/>
            <p:cNvSpPr txBox="1"/>
            <p:nvPr/>
          </p:nvSpPr>
          <p:spPr>
            <a:xfrm>
              <a:off x="8873704" y="720304"/>
              <a:ext cx="3048000" cy="972000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algn="ctr" rtl="1"/>
              <a:endParaRPr lang="fa-IR" b="1" dirty="0">
                <a:cs typeface="B Nazanin" pitchFamily="2" charset="-78"/>
              </a:endParaRPr>
            </a:p>
          </p:txBody>
        </p:sp>
        <p:grpSp>
          <p:nvGrpSpPr>
            <p:cNvPr id="74" name="Group 73"/>
            <p:cNvGrpSpPr/>
            <p:nvPr/>
          </p:nvGrpSpPr>
          <p:grpSpPr>
            <a:xfrm>
              <a:off x="8932863" y="777079"/>
              <a:ext cx="3048000" cy="838200"/>
              <a:chOff x="3048000" y="5181600"/>
              <a:chExt cx="3048000" cy="838200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4690535" y="5190067"/>
                <a:ext cx="1296000" cy="338554"/>
              </a:xfrm>
              <a:prstGeom prst="rect">
                <a:avLst/>
              </a:prstGeom>
              <a:solidFill>
                <a:srgbClr val="FFB9B9"/>
              </a:solidFill>
              <a:ln w="19050">
                <a:solidFill>
                  <a:srgbClr val="FF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fa-IR" sz="1600" b="1" dirty="0" smtClean="0">
                    <a:cs typeface="B Nazanin" pitchFamily="2" charset="-78"/>
                  </a:rPr>
                  <a:t>فروشنده اختیار</a:t>
                </a:r>
                <a:endParaRPr lang="fa-IR" sz="1600" b="1" dirty="0">
                  <a:cs typeface="B Nazanin" pitchFamily="2" charset="-78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3048000" y="5181600"/>
                <a:ext cx="1296000" cy="33855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fa-IR" sz="1600" b="1" dirty="0" smtClean="0">
                    <a:cs typeface="B Nazanin" pitchFamily="2" charset="-78"/>
                  </a:rPr>
                  <a:t>خریدار اختیار</a:t>
                </a:r>
                <a:endParaRPr lang="fa-IR" sz="1600" b="1" dirty="0">
                  <a:cs typeface="B Nazanin" pitchFamily="2" charset="-78"/>
                </a:endParaRPr>
              </a:p>
            </p:txBody>
          </p:sp>
          <p:grpSp>
            <p:nvGrpSpPr>
              <p:cNvPr id="35" name="Group 34"/>
              <p:cNvGrpSpPr/>
              <p:nvPr/>
            </p:nvGrpSpPr>
            <p:grpSpPr>
              <a:xfrm>
                <a:off x="3205430" y="5480600"/>
                <a:ext cx="1371600" cy="539200"/>
                <a:chOff x="7787434" y="4634936"/>
                <a:chExt cx="1356566" cy="733473"/>
              </a:xfrm>
            </p:grpSpPr>
            <p:pic>
              <p:nvPicPr>
                <p:cNvPr id="38" name="Picture 2" descr="C:\Users\fouladifar.a\Desktop\url copy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787434" y="4701285"/>
                  <a:ext cx="552450" cy="51098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9" name="Picture 2" descr="C:\Users\fouladifar.a\Desktop\url copy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186234" y="4634936"/>
                  <a:ext cx="552450" cy="51098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" name="Picture 2" descr="C:\Users\fouladifar.a\Desktop\url copy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591550" y="4674850"/>
                  <a:ext cx="552450" cy="51098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" name="Picture 2" descr="C:\Users\fouladifar.a\Desktop\url copy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01025" y="4857424"/>
                  <a:ext cx="552450" cy="51098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28788" y="5393893"/>
                <a:ext cx="1367212" cy="583461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cxnSp>
            <p:nvCxnSpPr>
              <p:cNvPr id="71" name="Straight Arrow Connector 70"/>
              <p:cNvCxnSpPr/>
              <p:nvPr/>
            </p:nvCxnSpPr>
            <p:spPr>
              <a:xfrm flipV="1">
                <a:off x="4298799" y="5452535"/>
                <a:ext cx="324000" cy="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Arrow Connector 71"/>
              <p:cNvCxnSpPr/>
              <p:nvPr/>
            </p:nvCxnSpPr>
            <p:spPr>
              <a:xfrm flipH="1">
                <a:off x="4411662" y="5257800"/>
                <a:ext cx="324000" cy="1905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TextBox 64"/>
          <p:cNvSpPr txBox="1"/>
          <p:nvPr/>
        </p:nvSpPr>
        <p:spPr>
          <a:xfrm rot="5400000">
            <a:off x="10387937" y="1177211"/>
            <a:ext cx="430887" cy="1394761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vert270" wrap="square" rtlCol="1">
            <a:spAutoFit/>
          </a:bodyPr>
          <a:lstStyle/>
          <a:p>
            <a:pPr algn="ctr" rtl="1"/>
            <a:r>
              <a:rPr lang="fa-IR" sz="1600" b="1" dirty="0" smtClean="0">
                <a:cs typeface="B Nazanin" pitchFamily="2" charset="-78"/>
              </a:rPr>
              <a:t>اعمال اختیار</a:t>
            </a:r>
            <a:endParaRPr lang="fa-IR" sz="1600" b="1" dirty="0">
              <a:cs typeface="B Nazanin" pitchFamily="2" charset="-78"/>
            </a:endParaRPr>
          </a:p>
        </p:txBody>
      </p:sp>
      <p:sp>
        <p:nvSpPr>
          <p:cNvPr id="2048" name="Diagonal Stripe 2047"/>
          <p:cNvSpPr/>
          <p:nvPr/>
        </p:nvSpPr>
        <p:spPr>
          <a:xfrm>
            <a:off x="71735" y="743897"/>
            <a:ext cx="690265" cy="1033783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49" name="TextBox 2048"/>
          <p:cNvSpPr txBox="1"/>
          <p:nvPr/>
        </p:nvSpPr>
        <p:spPr>
          <a:xfrm rot="18218443">
            <a:off x="-114290" y="1028981"/>
            <a:ext cx="8675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200" dirty="0" smtClean="0">
                <a:cs typeface="B Titr" panose="00000700000000000000" pitchFamily="2" charset="-78"/>
              </a:rPr>
              <a:t>اختیار خرید</a:t>
            </a:r>
            <a:endParaRPr lang="en-US" sz="1200" dirty="0">
              <a:cs typeface="B Titr" panose="00000700000000000000" pitchFamily="2" charset="-78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71735" y="3651748"/>
            <a:ext cx="12039600" cy="280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600" dirty="0"/>
          </a:p>
        </p:txBody>
      </p:sp>
      <p:sp>
        <p:nvSpPr>
          <p:cNvPr id="102" name="TextBox 101"/>
          <p:cNvSpPr txBox="1"/>
          <p:nvPr/>
        </p:nvSpPr>
        <p:spPr>
          <a:xfrm>
            <a:off x="569892" y="3827768"/>
            <a:ext cx="553998" cy="252645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rtl="1"/>
            <a:r>
              <a:rPr lang="fa-IR" sz="1200" b="1" dirty="0" smtClean="0">
                <a:solidFill>
                  <a:srgbClr val="080808"/>
                </a:solidFill>
                <a:cs typeface="B Nazanin" panose="00000400000000000000" pitchFamily="2" charset="-78"/>
              </a:rPr>
              <a:t>توافق روی قیمت معامله نهایی (قیمت اعمال)</a:t>
            </a:r>
          </a:p>
          <a:p>
            <a:pPr algn="ctr" rtl="1"/>
            <a:r>
              <a:rPr lang="fa-IR" sz="1200" b="1" dirty="0" smtClean="0">
                <a:solidFill>
                  <a:srgbClr val="080808"/>
                </a:solidFill>
                <a:cs typeface="B Nazanin" panose="00000400000000000000" pitchFamily="2" charset="-78"/>
              </a:rPr>
              <a:t>پرداخت ارزش برگه توسط خریدار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9672935" y="5742218"/>
            <a:ext cx="2016000" cy="646331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fa-IR" dirty="0" smtClean="0">
                <a:cs typeface="B Nazanin" pitchFamily="2" charset="-78"/>
              </a:rPr>
              <a:t>عدم مراجعه خریدار اختیار و انقضای اختیار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104" name="TextBox 103"/>
          <p:cNvSpPr txBox="1"/>
          <p:nvPr/>
        </p:nvSpPr>
        <p:spPr>
          <a:xfrm rot="5400000">
            <a:off x="10459672" y="4896533"/>
            <a:ext cx="430887" cy="1394761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vert270" wrap="square" rtlCol="1">
            <a:spAutoFit/>
          </a:bodyPr>
          <a:lstStyle/>
          <a:p>
            <a:pPr algn="ctr" rtl="1"/>
            <a:r>
              <a:rPr lang="fa-IR" sz="1600" b="1" dirty="0" smtClean="0">
                <a:cs typeface="B Nazanin" pitchFamily="2" charset="-78"/>
              </a:rPr>
              <a:t>عدم اعمال اختیار</a:t>
            </a:r>
            <a:endParaRPr lang="fa-IR" sz="1600" b="1" dirty="0">
              <a:cs typeface="B Nazanin" pitchFamily="2" charset="-78"/>
            </a:endParaRPr>
          </a:p>
        </p:txBody>
      </p:sp>
      <p:grpSp>
        <p:nvGrpSpPr>
          <p:cNvPr id="105" name="Group 104"/>
          <p:cNvGrpSpPr/>
          <p:nvPr/>
        </p:nvGrpSpPr>
        <p:grpSpPr>
          <a:xfrm>
            <a:off x="2264335" y="4550450"/>
            <a:ext cx="4856867" cy="862143"/>
            <a:chOff x="2434352" y="1602916"/>
            <a:chExt cx="4856867" cy="862143"/>
          </a:xfrm>
        </p:grpSpPr>
        <p:sp>
          <p:nvSpPr>
            <p:cNvPr id="106" name="TextBox 105"/>
            <p:cNvSpPr txBox="1"/>
            <p:nvPr/>
          </p:nvSpPr>
          <p:spPr>
            <a:xfrm>
              <a:off x="2434352" y="1970767"/>
              <a:ext cx="541974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txBody>
            <a:bodyPr wrap="square" rtlCol="1">
              <a:spAutoFit/>
            </a:bodyPr>
            <a:lstStyle>
              <a:defPPr>
                <a:defRPr lang="ru-RU"/>
              </a:defPPr>
              <a:lvl1pPr algn="ctr" rtl="1">
                <a:defRPr b="0">
                  <a:solidFill>
                    <a:schemeClr val="bg1"/>
                  </a:solidFill>
                  <a:cs typeface="B Nazanin" pitchFamily="2" charset="-78"/>
                </a:defRPr>
              </a:lvl1pPr>
            </a:lstStyle>
            <a:p>
              <a:r>
                <a:rPr lang="fa-IR" dirty="0"/>
                <a:t>امروز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6427219" y="1880284"/>
              <a:ext cx="864000" cy="5847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txBody>
            <a:bodyPr wrap="square" rtlCol="1">
              <a:spAutoFit/>
            </a:bodyPr>
            <a:lstStyle>
              <a:defPPr>
                <a:defRPr lang="en-US"/>
              </a:defPPr>
              <a:lvl1pPr algn="ctr">
                <a:defRPr b="1">
                  <a:cs typeface="B Nazanin" pitchFamily="2" charset="-78"/>
                </a:defRPr>
              </a:lvl1pPr>
            </a:lstStyle>
            <a:p>
              <a:pPr rtl="1"/>
              <a:r>
                <a:rPr lang="fa-IR" b="0" dirty="0" smtClean="0">
                  <a:solidFill>
                    <a:schemeClr val="bg1"/>
                  </a:solidFill>
                </a:rPr>
                <a:t>سررسید</a:t>
              </a:r>
            </a:p>
            <a:p>
              <a:pPr rtl="1"/>
              <a:r>
                <a:rPr lang="fa-IR" sz="1400" b="0" dirty="0" smtClean="0">
                  <a:solidFill>
                    <a:schemeClr val="bg1"/>
                  </a:solidFill>
                </a:rPr>
                <a:t>(</a:t>
              </a:r>
              <a:r>
                <a:rPr lang="fa-IR" sz="1400" b="0" dirty="0" err="1" smtClean="0">
                  <a:solidFill>
                    <a:schemeClr val="bg1"/>
                  </a:solidFill>
                </a:rPr>
                <a:t>یک‌ماه</a:t>
              </a:r>
              <a:r>
                <a:rPr lang="fa-IR" sz="1400" b="0" dirty="0" smtClean="0">
                  <a:solidFill>
                    <a:schemeClr val="bg1"/>
                  </a:solidFill>
                </a:rPr>
                <a:t> بعد)</a:t>
              </a:r>
              <a:endParaRPr lang="en-US" sz="1400" b="0" dirty="0">
                <a:solidFill>
                  <a:schemeClr val="bg1"/>
                </a:solidFill>
              </a:endParaRP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2789296" y="1602916"/>
              <a:ext cx="362465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fa-IR" sz="1400" dirty="0">
                  <a:cs typeface="B Nazanin" panose="00000400000000000000" pitchFamily="2" charset="-78"/>
                </a:rPr>
                <a:t>بلوکه </a:t>
              </a:r>
              <a:r>
                <a:rPr lang="fa-IR" sz="1400" dirty="0" smtClean="0">
                  <a:cs typeface="B Nazanin" panose="00000400000000000000" pitchFamily="2" charset="-78"/>
                </a:rPr>
                <a:t>شدن درصدی از ارزش معامله به صورت وجه </a:t>
              </a:r>
              <a:r>
                <a:rPr lang="fa-IR" sz="1400" dirty="0">
                  <a:cs typeface="B Nazanin" panose="00000400000000000000" pitchFamily="2" charset="-78"/>
                </a:rPr>
                <a:t>نقد در </a:t>
              </a:r>
              <a:r>
                <a:rPr lang="fa-IR" sz="1400" dirty="0" smtClean="0">
                  <a:cs typeface="B Nazanin" panose="00000400000000000000" pitchFamily="2" charset="-78"/>
                </a:rPr>
                <a:t>حساب فروشنده اختیار، جهت ضمانت انجام تعهدات</a:t>
              </a:r>
              <a:endParaRPr lang="en-US" sz="1400" dirty="0">
                <a:cs typeface="B Nazanin" panose="00000400000000000000" pitchFamily="2" charset="-78"/>
              </a:endParaRPr>
            </a:p>
          </p:txBody>
        </p:sp>
        <p:cxnSp>
          <p:nvCxnSpPr>
            <p:cNvPr id="109" name="Straight Arrow Connector 108"/>
            <p:cNvCxnSpPr>
              <a:stCxn id="106" idx="3"/>
              <a:endCxn id="107" idx="1"/>
            </p:cNvCxnSpPr>
            <p:nvPr/>
          </p:nvCxnSpPr>
          <p:spPr>
            <a:xfrm>
              <a:off x="2976326" y="2155433"/>
              <a:ext cx="3450893" cy="17239"/>
            </a:xfrm>
            <a:prstGeom prst="straightConnector1">
              <a:avLst/>
            </a:prstGeom>
            <a:ln w="57150">
              <a:solidFill>
                <a:srgbClr val="28282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/>
          <p:cNvGrpSpPr/>
          <p:nvPr/>
        </p:nvGrpSpPr>
        <p:grpSpPr>
          <a:xfrm>
            <a:off x="1096891" y="4087720"/>
            <a:ext cx="1413244" cy="1713446"/>
            <a:chOff x="3962400" y="859641"/>
            <a:chExt cx="1413244" cy="1713446"/>
          </a:xfrm>
        </p:grpSpPr>
        <p:grpSp>
          <p:nvGrpSpPr>
            <p:cNvPr id="111" name="Group 110"/>
            <p:cNvGrpSpPr/>
            <p:nvPr/>
          </p:nvGrpSpPr>
          <p:grpSpPr>
            <a:xfrm>
              <a:off x="3962400" y="859641"/>
              <a:ext cx="1413244" cy="1713446"/>
              <a:chOff x="3962400" y="859641"/>
              <a:chExt cx="1413244" cy="1713446"/>
            </a:xfrm>
          </p:grpSpPr>
          <p:sp>
            <p:nvSpPr>
              <p:cNvPr id="114" name="TextBox 113"/>
              <p:cNvSpPr txBox="1"/>
              <p:nvPr/>
            </p:nvSpPr>
            <p:spPr>
              <a:xfrm>
                <a:off x="3962400" y="2203755"/>
                <a:ext cx="1404000" cy="36933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>
                  <a:defRPr/>
                </a:pPr>
                <a:r>
                  <a:rPr lang="fa-IR" b="1" dirty="0" smtClean="0">
                    <a:cs typeface="B Nazanin" pitchFamily="2" charset="-78"/>
                  </a:rPr>
                  <a:t>خریدار اختیار</a:t>
                </a:r>
                <a:endParaRPr lang="fa-IR" b="1" dirty="0">
                  <a:cs typeface="B Nazanin" pitchFamily="2" charset="-78"/>
                </a:endParaRPr>
              </a:p>
            </p:txBody>
          </p:sp>
          <p:sp>
            <p:nvSpPr>
              <p:cNvPr id="115" name="TextBox 114"/>
              <p:cNvSpPr txBox="1">
                <a:spLocks noChangeArrowheads="1"/>
              </p:cNvSpPr>
              <p:nvPr/>
            </p:nvSpPr>
            <p:spPr bwMode="auto">
              <a:xfrm>
                <a:off x="3971644" y="859641"/>
                <a:ext cx="1404000" cy="369332"/>
              </a:xfrm>
              <a:prstGeom prst="rect">
                <a:avLst/>
              </a:prstGeom>
              <a:solidFill>
                <a:srgbClr val="FFB9B9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rtl="1" eaLnBrk="1" hangingPunct="1"/>
                <a:r>
                  <a:rPr lang="fa-IR" altLang="en-US" b="1" dirty="0" smtClean="0">
                    <a:cs typeface="B Nazanin" panose="00000400000000000000" pitchFamily="2" charset="-78"/>
                  </a:rPr>
                  <a:t>فروشنده اختیار</a:t>
                </a:r>
                <a:endParaRPr lang="fa-IR" altLang="en-US" b="1" dirty="0">
                  <a:cs typeface="B Nazanin" panose="00000400000000000000" pitchFamily="2" charset="-78"/>
                </a:endParaRPr>
              </a:p>
            </p:txBody>
          </p:sp>
          <p:pic>
            <p:nvPicPr>
              <p:cNvPr id="116" name="Picture 2" descr="C:\Users\fouladifar.a\Desktop\url copy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73740" y="1932232"/>
                <a:ext cx="464374" cy="336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112" name="Straight Arrow Connector 111"/>
            <p:cNvCxnSpPr/>
            <p:nvPr/>
          </p:nvCxnSpPr>
          <p:spPr>
            <a:xfrm flipV="1">
              <a:off x="4538114" y="1500496"/>
              <a:ext cx="0" cy="720000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Arrow Connector 112"/>
            <p:cNvCxnSpPr/>
            <p:nvPr/>
          </p:nvCxnSpPr>
          <p:spPr>
            <a:xfrm>
              <a:off x="4648200" y="1228973"/>
              <a:ext cx="0" cy="72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7" name="Content Placeholder 7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335" y="4429566"/>
            <a:ext cx="418463" cy="418463"/>
          </a:xfrm>
          <a:prstGeom prst="rect">
            <a:avLst/>
          </a:prstGeom>
        </p:spPr>
      </p:pic>
      <p:cxnSp>
        <p:nvCxnSpPr>
          <p:cNvPr id="118" name="Elbow Connector 117"/>
          <p:cNvCxnSpPr>
            <a:stCxn id="107" idx="2"/>
            <a:endCxn id="104" idx="2"/>
          </p:cNvCxnSpPr>
          <p:nvPr/>
        </p:nvCxnSpPr>
        <p:spPr>
          <a:xfrm rot="16200000" flipH="1">
            <a:off x="8242808" y="3858986"/>
            <a:ext cx="181321" cy="3288533"/>
          </a:xfrm>
          <a:prstGeom prst="bentConnector2">
            <a:avLst/>
          </a:prstGeom>
          <a:ln w="38100">
            <a:solidFill>
              <a:srgbClr val="08080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Elbow Connector 118"/>
          <p:cNvCxnSpPr>
            <a:stCxn id="107" idx="0"/>
            <a:endCxn id="135" idx="2"/>
          </p:cNvCxnSpPr>
          <p:nvPr/>
        </p:nvCxnSpPr>
        <p:spPr>
          <a:xfrm rot="5400000" flipH="1" flipV="1">
            <a:off x="8271538" y="3197822"/>
            <a:ext cx="47660" cy="3212333"/>
          </a:xfrm>
          <a:prstGeom prst="bentConnector2">
            <a:avLst/>
          </a:prstGeom>
          <a:ln w="38100">
            <a:solidFill>
              <a:srgbClr val="08080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7246411" y="5431660"/>
            <a:ext cx="158400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fa-IR" sz="1400" dirty="0" smtClean="0">
                <a:cs typeface="B Nazanin" panose="00000400000000000000" pitchFamily="2" charset="-78"/>
              </a:rPr>
              <a:t>قیمت بازار &gt; قیمت اعمال</a:t>
            </a:r>
            <a:endParaRPr lang="en-US" sz="1400" dirty="0">
              <a:cs typeface="B Nazanin" panose="00000400000000000000" pitchFamily="2" charset="-78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7259361" y="4633722"/>
            <a:ext cx="158400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fa-IR" sz="1400" dirty="0" smtClean="0">
                <a:cs typeface="B Nazanin" panose="00000400000000000000" pitchFamily="2" charset="-78"/>
              </a:rPr>
              <a:t>قیمت بازار &lt; قیمت اعمال</a:t>
            </a:r>
            <a:endParaRPr lang="en-US" sz="1400" dirty="0">
              <a:cs typeface="B Nazanin" panose="00000400000000000000" pitchFamily="2" charset="-78"/>
            </a:endParaRPr>
          </a:p>
        </p:txBody>
      </p:sp>
      <p:grpSp>
        <p:nvGrpSpPr>
          <p:cNvPr id="122" name="Group 121"/>
          <p:cNvGrpSpPr/>
          <p:nvPr/>
        </p:nvGrpSpPr>
        <p:grpSpPr>
          <a:xfrm>
            <a:off x="9004176" y="3694792"/>
            <a:ext cx="3048000" cy="972000"/>
            <a:chOff x="8873704" y="720304"/>
            <a:chExt cx="3048000" cy="972000"/>
          </a:xfrm>
        </p:grpSpPr>
        <p:sp>
          <p:nvSpPr>
            <p:cNvPr id="123" name="TextBox 122"/>
            <p:cNvSpPr txBox="1"/>
            <p:nvPr/>
          </p:nvSpPr>
          <p:spPr>
            <a:xfrm>
              <a:off x="8873704" y="720304"/>
              <a:ext cx="3048000" cy="972000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algn="ctr" rtl="1"/>
              <a:endParaRPr lang="fa-IR" b="1" dirty="0">
                <a:cs typeface="B Nazanin" pitchFamily="2" charset="-78"/>
              </a:endParaRPr>
            </a:p>
          </p:txBody>
        </p:sp>
        <p:grpSp>
          <p:nvGrpSpPr>
            <p:cNvPr id="124" name="Group 123"/>
            <p:cNvGrpSpPr/>
            <p:nvPr/>
          </p:nvGrpSpPr>
          <p:grpSpPr>
            <a:xfrm>
              <a:off x="8932863" y="777079"/>
              <a:ext cx="2976266" cy="838200"/>
              <a:chOff x="3048000" y="5181600"/>
              <a:chExt cx="2976266" cy="838200"/>
            </a:xfrm>
          </p:grpSpPr>
          <p:sp>
            <p:nvSpPr>
              <p:cNvPr id="125" name="TextBox 124"/>
              <p:cNvSpPr txBox="1"/>
              <p:nvPr/>
            </p:nvSpPr>
            <p:spPr>
              <a:xfrm>
                <a:off x="4690535" y="5190067"/>
                <a:ext cx="1296000" cy="338554"/>
              </a:xfrm>
              <a:prstGeom prst="rect">
                <a:avLst/>
              </a:prstGeom>
              <a:solidFill>
                <a:srgbClr val="FFB9B9"/>
              </a:solidFill>
              <a:ln w="19050">
                <a:solidFill>
                  <a:srgbClr val="FF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fa-IR" sz="1600" b="1" dirty="0" smtClean="0">
                    <a:cs typeface="B Nazanin" pitchFamily="2" charset="-78"/>
                  </a:rPr>
                  <a:t>فروشنده اختیار</a:t>
                </a:r>
                <a:endParaRPr lang="fa-IR" sz="1600" b="1" dirty="0">
                  <a:cs typeface="B Nazanin" pitchFamily="2" charset="-78"/>
                </a:endParaRPr>
              </a:p>
            </p:txBody>
          </p:sp>
          <p:sp>
            <p:nvSpPr>
              <p:cNvPr id="126" name="TextBox 125"/>
              <p:cNvSpPr txBox="1"/>
              <p:nvPr/>
            </p:nvSpPr>
            <p:spPr>
              <a:xfrm>
                <a:off x="3048000" y="5181600"/>
                <a:ext cx="1296000" cy="33855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fa-IR" sz="1600" b="1" dirty="0" smtClean="0">
                    <a:cs typeface="B Nazanin" pitchFamily="2" charset="-78"/>
                  </a:rPr>
                  <a:t>خریدار اختیار</a:t>
                </a:r>
                <a:endParaRPr lang="fa-IR" sz="1600" b="1" dirty="0">
                  <a:cs typeface="B Nazanin" pitchFamily="2" charset="-78"/>
                </a:endParaRPr>
              </a:p>
            </p:txBody>
          </p:sp>
          <p:grpSp>
            <p:nvGrpSpPr>
              <p:cNvPr id="127" name="Group 126"/>
              <p:cNvGrpSpPr/>
              <p:nvPr/>
            </p:nvGrpSpPr>
            <p:grpSpPr>
              <a:xfrm>
                <a:off x="4652666" y="5480600"/>
                <a:ext cx="1371600" cy="539200"/>
                <a:chOff x="9218800" y="4634936"/>
                <a:chExt cx="1356566" cy="733473"/>
              </a:xfrm>
            </p:grpSpPr>
            <p:pic>
              <p:nvPicPr>
                <p:cNvPr id="131" name="Picture 2" descr="C:\Users\fouladifar.a\Desktop\url copy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218800" y="4701285"/>
                  <a:ext cx="552450" cy="51098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32" name="Picture 2" descr="C:\Users\fouladifar.a\Desktop\url copy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17600" y="4634936"/>
                  <a:ext cx="552450" cy="51098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33" name="Picture 2" descr="C:\Users\fouladifar.a\Desktop\url copy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022916" y="4674850"/>
                  <a:ext cx="552450" cy="51098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34" name="Picture 2" descr="C:\Users\fouladifar.a\Desktop\url copy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32391" y="4857424"/>
                  <a:ext cx="552450" cy="51098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128" name="Picture 12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56853" y="5405014"/>
                <a:ext cx="1367212" cy="583461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cxnSp>
            <p:nvCxnSpPr>
              <p:cNvPr id="129" name="Straight Arrow Connector 128"/>
              <p:cNvCxnSpPr/>
              <p:nvPr/>
            </p:nvCxnSpPr>
            <p:spPr>
              <a:xfrm flipV="1">
                <a:off x="4298799" y="5452535"/>
                <a:ext cx="324000" cy="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Arrow Connector 129"/>
              <p:cNvCxnSpPr/>
              <p:nvPr/>
            </p:nvCxnSpPr>
            <p:spPr>
              <a:xfrm flipH="1">
                <a:off x="4411662" y="5257800"/>
                <a:ext cx="324000" cy="1905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5" name="TextBox 134"/>
          <p:cNvSpPr txBox="1"/>
          <p:nvPr/>
        </p:nvSpPr>
        <p:spPr>
          <a:xfrm rot="5400000">
            <a:off x="10383472" y="4082777"/>
            <a:ext cx="430887" cy="1394761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vert270" wrap="square" rtlCol="1">
            <a:spAutoFit/>
          </a:bodyPr>
          <a:lstStyle/>
          <a:p>
            <a:pPr algn="ctr" rtl="1"/>
            <a:r>
              <a:rPr lang="fa-IR" sz="1600" b="1" dirty="0" smtClean="0">
                <a:cs typeface="B Nazanin" pitchFamily="2" charset="-78"/>
              </a:rPr>
              <a:t>اعمال اختیار</a:t>
            </a:r>
            <a:endParaRPr lang="fa-IR" sz="1600" b="1" dirty="0">
              <a:cs typeface="B Nazanin" pitchFamily="2" charset="-78"/>
            </a:endParaRPr>
          </a:p>
        </p:txBody>
      </p:sp>
      <p:sp>
        <p:nvSpPr>
          <p:cNvPr id="136" name="Diagonal Stripe 135"/>
          <p:cNvSpPr/>
          <p:nvPr/>
        </p:nvSpPr>
        <p:spPr>
          <a:xfrm>
            <a:off x="67270" y="3649463"/>
            <a:ext cx="690265" cy="1033783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7" name="TextBox 136"/>
          <p:cNvSpPr txBox="1"/>
          <p:nvPr/>
        </p:nvSpPr>
        <p:spPr>
          <a:xfrm rot="18218443">
            <a:off x="-135785" y="3943670"/>
            <a:ext cx="8894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200" dirty="0" smtClean="0">
                <a:cs typeface="B Titr" panose="00000700000000000000" pitchFamily="2" charset="-78"/>
              </a:rPr>
              <a:t>اختیار فروش</a:t>
            </a:r>
            <a:endParaRPr lang="en-US" sz="12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46564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53" grpId="0"/>
      <p:bldP spid="53" grpId="1"/>
      <p:bldP spid="64" grpId="0" animBg="1"/>
      <p:bldP spid="64" grpId="1" animBg="1"/>
      <p:bldP spid="66" grpId="0" animBg="1"/>
      <p:bldP spid="66" grpId="1" animBg="1"/>
      <p:bldP spid="79" grpId="0" animBg="1"/>
      <p:bldP spid="79" grpId="1" animBg="1"/>
      <p:bldP spid="77" grpId="0" animBg="1"/>
      <p:bldP spid="77" grpId="1" animBg="1"/>
      <p:bldP spid="65" grpId="0" animBg="1"/>
      <p:bldP spid="65" grpId="1" animBg="1"/>
      <p:bldP spid="2048" grpId="0" animBg="1"/>
      <p:bldP spid="2048" grpId="1" animBg="1"/>
      <p:bldP spid="2049" grpId="0"/>
      <p:bldP spid="2049" grpId="1"/>
      <p:bldP spid="101" grpId="0" animBg="1"/>
      <p:bldP spid="102" grpId="0"/>
      <p:bldP spid="103" grpId="0" animBg="1"/>
      <p:bldP spid="104" grpId="0" animBg="1"/>
      <p:bldP spid="120" grpId="0" animBg="1"/>
      <p:bldP spid="121" grpId="0" animBg="1"/>
      <p:bldP spid="135" grpId="0" animBg="1"/>
      <p:bldP spid="136" grpId="0" animBg="1"/>
      <p:bldP spid="13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تابلوی بازار اختیارمعامله سکه طلا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25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600200" y="6349674"/>
            <a:ext cx="8991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1400" dirty="0">
                <a:cs typeface="B Nazanin" panose="00000400000000000000" pitchFamily="2" charset="-78"/>
              </a:rPr>
              <a:t>جهت مشاهده تابلوی برخط </a:t>
            </a:r>
            <a:r>
              <a:rPr lang="fa-IR" sz="1400" dirty="0" smtClean="0">
                <a:cs typeface="B Nazanin" panose="00000400000000000000" pitchFamily="2" charset="-78"/>
              </a:rPr>
              <a:t>بازار قراردادهای اختیارمعامله به </a:t>
            </a:r>
            <a:r>
              <a:rPr lang="fa-IR" sz="1400" dirty="0">
                <a:cs typeface="B Nazanin" panose="00000400000000000000" pitchFamily="2" charset="-78"/>
              </a:rPr>
              <a:t>این </a:t>
            </a:r>
            <a:r>
              <a:rPr lang="fa-IR" sz="1400" dirty="0" err="1">
                <a:cs typeface="B Nazanin" panose="00000400000000000000" pitchFamily="2" charset="-78"/>
              </a:rPr>
              <a:t>وب‌سایت</a:t>
            </a:r>
            <a:r>
              <a:rPr lang="fa-IR" sz="1400" dirty="0">
                <a:cs typeface="B Nazanin" panose="00000400000000000000" pitchFamily="2" charset="-78"/>
              </a:rPr>
              <a:t> مراجعه کنید: </a:t>
            </a:r>
            <a:r>
              <a:rPr lang="en-US" sz="1000" dirty="0">
                <a:cs typeface="B Nazanin" panose="00000400000000000000" pitchFamily="2" charset="-78"/>
                <a:hlinkClick r:id="rId2"/>
              </a:rPr>
              <a:t>https://option.ime.co.ir/</a:t>
            </a:r>
            <a:endParaRPr lang="en-US" sz="1000" dirty="0">
              <a:cs typeface="B Nazanin" panose="00000400000000000000" pitchFamily="2" charset="-7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828800" y="866978"/>
            <a:ext cx="9144001" cy="4936658"/>
            <a:chOff x="5486399" y="747713"/>
            <a:chExt cx="6553201" cy="359568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/>
            <a:srcRect l="444" r="383"/>
            <a:stretch/>
          </p:blipFill>
          <p:spPr>
            <a:xfrm>
              <a:off x="5486399" y="747713"/>
              <a:ext cx="6553201" cy="359568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86400" y="3048000"/>
              <a:ext cx="6553200" cy="12690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77751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بازار مالی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8782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اوراق سلف موازی استاندارد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Low">
              <a:buFont typeface="Wingdings" panose="05000000000000000000" pitchFamily="2" charset="2"/>
              <a:buChar char="q"/>
            </a:pPr>
            <a:r>
              <a:rPr lang="fa-IR" sz="2400" dirty="0" smtClean="0"/>
              <a:t>معاملات سلف در بازار فیزیکی بورس کالای ایران سررسیدهای کوتاه‌مدت دارد و امکان معامله مجدد ندارد. خریداران می‌بایست در تاریخ تحویل به محل </a:t>
            </a:r>
            <a:r>
              <a:rPr lang="fa-IR" sz="2400" dirty="0" err="1" smtClean="0"/>
              <a:t>تعیین‌شده</a:t>
            </a:r>
            <a:r>
              <a:rPr lang="fa-IR" sz="2400" dirty="0" smtClean="0"/>
              <a:t> مراجعه کرده و کالای خود را تحویل بگیرند.</a:t>
            </a:r>
          </a:p>
          <a:p>
            <a:pPr algn="justLow">
              <a:buFont typeface="Wingdings" panose="05000000000000000000" pitchFamily="2" charset="2"/>
              <a:buChar char="q"/>
            </a:pPr>
            <a:r>
              <a:rPr lang="fa-IR" sz="2400" dirty="0" smtClean="0"/>
              <a:t>محدودیت‌های معاملات سلف بازار فیزیکی منجر به طراحی و ارائه نوع دیگری از قراردادهای سلف در بازار مالی بورس کالای ایران شد.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27</a:t>
            </a:fld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710198" y="4346444"/>
            <a:ext cx="6400800" cy="0"/>
          </a:xfrm>
          <a:prstGeom prst="straightConnector1">
            <a:avLst/>
          </a:prstGeom>
          <a:ln w="57150">
            <a:solidFill>
              <a:srgbClr val="28282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15652" y="4924914"/>
            <a:ext cx="6477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800" dirty="0">
                <a:solidFill>
                  <a:srgbClr val="282828"/>
                </a:solidFill>
                <a:latin typeface="Cooper Black" pitchFamily="18" charset="0"/>
                <a:cs typeface="B Nazanin" pitchFamily="2" charset="-78"/>
              </a:rPr>
              <a:t>A</a:t>
            </a:r>
            <a:endParaRPr lang="fa-IR" sz="4800" dirty="0">
              <a:solidFill>
                <a:srgbClr val="282828"/>
              </a:solidFill>
              <a:latin typeface="Cooper Black" pitchFamily="18" charset="0"/>
              <a:cs typeface="B Nazanin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21243" y="4346444"/>
            <a:ext cx="68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0</a:t>
            </a:r>
            <a:endParaRPr lang="fa-I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15698" y="4428320"/>
            <a:ext cx="68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</a:t>
            </a:r>
            <a:endParaRPr lang="fa-IR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554833" y="4536711"/>
            <a:ext cx="4380092" cy="1664732"/>
            <a:chOff x="3910361" y="4384948"/>
            <a:chExt cx="4380092" cy="1664732"/>
          </a:xfrm>
        </p:grpSpPr>
        <p:sp>
          <p:nvSpPr>
            <p:cNvPr id="16" name="Vertical Scroll 15"/>
            <p:cNvSpPr/>
            <p:nvPr/>
          </p:nvSpPr>
          <p:spPr>
            <a:xfrm>
              <a:off x="3910361" y="4442159"/>
              <a:ext cx="4380092" cy="1607521"/>
            </a:xfrm>
            <a:prstGeom prst="verticalScroll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438331" y="4384948"/>
              <a:ext cx="1568953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 smtClean="0">
                  <a:cs typeface="B Nazanin" pitchFamily="2" charset="-78"/>
                </a:rPr>
                <a:t>قرارداد سلف</a:t>
              </a:r>
              <a:endParaRPr lang="fa-IR" b="1" dirty="0">
                <a:cs typeface="B Nazanin" pitchFamily="2" charset="-78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343400" y="4747736"/>
              <a:ext cx="175847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مقدار مشخصی از کالا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43400" y="5105246"/>
              <a:ext cx="126317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سررسید معین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43400" y="5481782"/>
              <a:ext cx="129540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به قیمت معین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61754" y="4724947"/>
              <a:ext cx="137160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یک تُن میلگرد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61754" y="5440080"/>
              <a:ext cx="175349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35/000/000 ریال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251339" y="5059080"/>
              <a:ext cx="1067689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endParaRPr lang="fa-I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Straight Connector 23"/>
            <p:cNvCxnSpPr>
              <a:stCxn id="18" idx="3"/>
            </p:cNvCxnSpPr>
            <p:nvPr/>
          </p:nvCxnSpPr>
          <p:spPr>
            <a:xfrm>
              <a:off x="6101876" y="4932402"/>
              <a:ext cx="298924" cy="0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stCxn id="19" idx="3"/>
            </p:cNvCxnSpPr>
            <p:nvPr/>
          </p:nvCxnSpPr>
          <p:spPr>
            <a:xfrm>
              <a:off x="5606576" y="5289912"/>
              <a:ext cx="835262" cy="0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stCxn id="20" idx="3"/>
            </p:cNvCxnSpPr>
            <p:nvPr/>
          </p:nvCxnSpPr>
          <p:spPr>
            <a:xfrm>
              <a:off x="5638800" y="5666448"/>
              <a:ext cx="803038" cy="0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5" descr="C:\Users\fouladifar.a\Desktop\9c4eEggz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25" y="3305084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582277" y="3463318"/>
            <a:ext cx="876300" cy="369332"/>
          </a:xfrm>
          <a:prstGeom prst="rect">
            <a:avLst/>
          </a:prstGeom>
          <a:solidFill>
            <a:srgbClr val="FFB9B9"/>
          </a:solidFill>
          <a:ln w="19050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fa-IR" b="1" dirty="0" smtClean="0">
                <a:cs typeface="B Nazanin" pitchFamily="2" charset="-78"/>
              </a:rPr>
              <a:t>فروشنده</a:t>
            </a:r>
            <a:endParaRPr lang="fa-IR" b="1" dirty="0">
              <a:cs typeface="B Nazanin" pitchFamily="2" charset="-7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82277" y="5080158"/>
            <a:ext cx="8763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fa-IR" b="1" dirty="0" smtClean="0">
                <a:cs typeface="B Nazanin" pitchFamily="2" charset="-78"/>
              </a:rPr>
              <a:t>خریدار</a:t>
            </a:r>
            <a:endParaRPr lang="fa-IR" b="1" dirty="0">
              <a:cs typeface="B Nazanin" pitchFamily="2" charset="-78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1887077" y="3925490"/>
            <a:ext cx="0" cy="112016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10312501" y="3850241"/>
            <a:ext cx="0" cy="110129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154366" y="4034313"/>
            <a:ext cx="87863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b="1">
                <a:cs typeface="B Nazanin" pitchFamily="2" charset="-78"/>
              </a:defRPr>
            </a:lvl1pPr>
          </a:lstStyle>
          <a:p>
            <a:r>
              <a:rPr lang="fa-IR" dirty="0" smtClean="0"/>
              <a:t>سررسید تحویل</a:t>
            </a:r>
            <a:endParaRPr lang="en-US" dirty="0"/>
          </a:p>
        </p:txBody>
      </p:sp>
      <p:pic>
        <p:nvPicPr>
          <p:cNvPr id="33" name="Picture 3" descr="C:\Users\fouladifar.a\Desktop\Large_Transparent_100_Dollars Bills_PNG_Clip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902" y="4367959"/>
            <a:ext cx="817898" cy="73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fouladifar.a\Desktop\rebar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74247">
            <a:off x="10341369" y="3927111"/>
            <a:ext cx="787299" cy="76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10915650" y="4884004"/>
            <a:ext cx="6477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800" dirty="0">
                <a:solidFill>
                  <a:srgbClr val="282828"/>
                </a:solidFill>
                <a:latin typeface="Cooper Black" pitchFamily="18" charset="0"/>
                <a:cs typeface="B Nazanin" pitchFamily="2" charset="-78"/>
              </a:rPr>
              <a:t>A</a:t>
            </a:r>
            <a:endParaRPr lang="fa-IR" sz="4800" dirty="0">
              <a:solidFill>
                <a:srgbClr val="282828"/>
              </a:solidFill>
              <a:latin typeface="Cooper Black" pitchFamily="18" charset="0"/>
              <a:cs typeface="B Nazanin" pitchFamily="2" charset="-78"/>
            </a:endParaRPr>
          </a:p>
        </p:txBody>
      </p:sp>
      <p:pic>
        <p:nvPicPr>
          <p:cNvPr id="36" name="Picture 5" descr="C:\Users\fouladifar.a\Desktop\9c4eEggz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0" y="3276600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9829800" y="3424028"/>
            <a:ext cx="876300" cy="369332"/>
          </a:xfrm>
          <a:prstGeom prst="rect">
            <a:avLst/>
          </a:prstGeom>
          <a:solidFill>
            <a:srgbClr val="FFB9B9"/>
          </a:solidFill>
          <a:ln w="19050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fa-IR" b="1" dirty="0" smtClean="0">
                <a:cs typeface="B Nazanin" pitchFamily="2" charset="-78"/>
              </a:rPr>
              <a:t>فروشنده</a:t>
            </a:r>
            <a:endParaRPr lang="fa-IR" b="1" dirty="0">
              <a:cs typeface="B Nazanin" pitchFamily="2" charset="-78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829800" y="5040868"/>
            <a:ext cx="8763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fa-IR" b="1" dirty="0" smtClean="0">
                <a:cs typeface="B Nazanin" pitchFamily="2" charset="-78"/>
              </a:rPr>
              <a:t>خریدار</a:t>
            </a:r>
            <a:endParaRPr lang="fa-IR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903972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اوراق سلف موازی استاندارد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28</a:t>
            </a:fld>
            <a:endParaRPr lang="en-US" dirty="0"/>
          </a:p>
        </p:txBody>
      </p:sp>
      <p:sp>
        <p:nvSpPr>
          <p:cNvPr id="6" name="Down Arrow Callout 5"/>
          <p:cNvSpPr/>
          <p:nvPr/>
        </p:nvSpPr>
        <p:spPr>
          <a:xfrm>
            <a:off x="1828800" y="1143000"/>
            <a:ext cx="8382000" cy="3818840"/>
          </a:xfrm>
          <a:prstGeom prst="downArrowCallout">
            <a:avLst>
              <a:gd name="adj1" fmla="val 40923"/>
              <a:gd name="adj2" fmla="val 31405"/>
              <a:gd name="adj3" fmla="val 12454"/>
              <a:gd name="adj4" fmla="val 8261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>
              <a:cs typeface="B Nazanin" panose="000004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579046" y="1276647"/>
            <a:ext cx="4881508" cy="84217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محدودیت های قراردادهای سلف</a:t>
            </a:r>
          </a:p>
        </p:txBody>
      </p:sp>
      <p:sp>
        <p:nvSpPr>
          <p:cNvPr id="8" name="Rectangle 7"/>
          <p:cNvSpPr/>
          <p:nvPr/>
        </p:nvSpPr>
        <p:spPr>
          <a:xfrm>
            <a:off x="6129868" y="2314800"/>
            <a:ext cx="3960000" cy="18000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justLow" rtl="1"/>
            <a:r>
              <a:rPr lang="fa-IR" sz="20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مشارکت منحصر به خریداران </a:t>
            </a:r>
            <a:r>
              <a:rPr lang="fa-IR" sz="2000" b="1" dirty="0">
                <a:solidFill>
                  <a:schemeClr val="tx1"/>
                </a:solidFill>
                <a:cs typeface="B Nazanin" panose="00000400000000000000" pitchFamily="2" charset="-78"/>
              </a:rPr>
              <a:t>واقعی </a:t>
            </a:r>
            <a:r>
              <a:rPr lang="fa-IR" sz="20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کالا و عدم امکان استفاده </a:t>
            </a:r>
            <a:r>
              <a:rPr lang="fa-IR" sz="2000" b="1" dirty="0">
                <a:solidFill>
                  <a:schemeClr val="tx1"/>
                </a:solidFill>
                <a:cs typeface="B Nazanin" panose="00000400000000000000" pitchFamily="2" charset="-78"/>
              </a:rPr>
              <a:t>از نقدینگی سرگردان جامعه برای تأمین مالی فعالان </a:t>
            </a:r>
            <a:r>
              <a:rPr lang="fa-IR" sz="20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بازار</a:t>
            </a:r>
            <a:endParaRPr lang="fa-IR" sz="2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38868" y="2314800"/>
            <a:ext cx="3960000" cy="18000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justLow" rtl="1"/>
            <a:r>
              <a:rPr lang="fa-IR" sz="2000" b="1" dirty="0">
                <a:solidFill>
                  <a:schemeClr val="tx1"/>
                </a:solidFill>
                <a:cs typeface="B Nazanin" panose="00000400000000000000" pitchFamily="2" charset="-78"/>
              </a:rPr>
              <a:t>عدم وجود بازار ثانویه جهت انتقال موقعیت خریداران و عدم امکان نقدشوندگی و در نتیجه کاهش جذابیت </a:t>
            </a:r>
            <a:r>
              <a:rPr lang="fa-IR" sz="20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این </a:t>
            </a:r>
            <a:r>
              <a:rPr lang="fa-IR" sz="2000" b="1" dirty="0">
                <a:solidFill>
                  <a:schemeClr val="tx1"/>
                </a:solidFill>
                <a:cs typeface="B Nazanin" panose="00000400000000000000" pitchFamily="2" charset="-78"/>
              </a:rPr>
              <a:t>فرآیند تأمین مالی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67951" y="5114579"/>
            <a:ext cx="5303697" cy="1080120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8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طراحی معاملات سلف موازی استاندارد</a:t>
            </a:r>
            <a:endParaRPr lang="fa-IR" sz="28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361253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اوراق سلف موازی استاندارد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915400" y="1008316"/>
            <a:ext cx="3239787" cy="538609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justLow" rtl="1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a-IR" b="1" dirty="0" err="1" smtClean="0">
                <a:cs typeface="B Nazanin" panose="00000400000000000000" pitchFamily="2" charset="-78"/>
              </a:rPr>
              <a:t>سررسیدهای</a:t>
            </a:r>
            <a:r>
              <a:rPr lang="fa-IR" b="1" dirty="0" smtClean="0">
                <a:cs typeface="B Nazanin" panose="00000400000000000000" pitchFamily="2" charset="-78"/>
              </a:rPr>
              <a:t> عموماً یکساله</a:t>
            </a:r>
          </a:p>
          <a:p>
            <a:pPr marL="342900" indent="-342900" algn="justLow" rtl="1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a-IR" b="1" dirty="0" smtClean="0">
                <a:cs typeface="B Nazanin" panose="00000400000000000000" pitchFamily="2" charset="-78"/>
              </a:rPr>
              <a:t>تأمین مالی </a:t>
            </a:r>
            <a:r>
              <a:rPr lang="fa-IR" b="1" dirty="0" err="1" smtClean="0">
                <a:cs typeface="B Nazanin" panose="00000400000000000000" pitchFamily="2" charset="-78"/>
              </a:rPr>
              <a:t>بلندمدت</a:t>
            </a:r>
            <a:r>
              <a:rPr lang="fa-IR" b="1" dirty="0" smtClean="0">
                <a:cs typeface="B Nazanin" panose="00000400000000000000" pitchFamily="2" charset="-78"/>
              </a:rPr>
              <a:t> صنایع </a:t>
            </a:r>
            <a:r>
              <a:rPr lang="fa-IR" b="1" dirty="0" err="1" smtClean="0">
                <a:cs typeface="B Nazanin" panose="00000400000000000000" pitchFamily="2" charset="-78"/>
              </a:rPr>
              <a:t>بالادستی</a:t>
            </a:r>
            <a:r>
              <a:rPr lang="fa-IR" b="1" dirty="0" smtClean="0">
                <a:cs typeface="B Nazanin" panose="00000400000000000000" pitchFamily="2" charset="-78"/>
              </a:rPr>
              <a:t> (گسترش خط تولید و افزایش </a:t>
            </a:r>
            <a:r>
              <a:rPr lang="fa-IR" b="1" dirty="0" err="1" smtClean="0">
                <a:cs typeface="B Nazanin" panose="00000400000000000000" pitchFamily="2" charset="-78"/>
              </a:rPr>
              <a:t>سرمایه‌گذاری</a:t>
            </a:r>
            <a:r>
              <a:rPr lang="fa-IR" b="1" dirty="0" smtClean="0">
                <a:cs typeface="B Nazanin" panose="00000400000000000000" pitchFamily="2" charset="-78"/>
              </a:rPr>
              <a:t> ثابت علاوه بر تأمین سرمایه در گردش)</a:t>
            </a:r>
          </a:p>
          <a:p>
            <a:pPr marL="342900" indent="-342900" algn="justLow" rtl="1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a-IR" b="1" dirty="0" smtClean="0">
                <a:cs typeface="B Nazanin" panose="00000400000000000000" pitchFamily="2" charset="-78"/>
              </a:rPr>
              <a:t>امکان </a:t>
            </a:r>
            <a:r>
              <a:rPr lang="fa-IR" b="1" dirty="0" err="1" smtClean="0">
                <a:cs typeface="B Nazanin" panose="00000400000000000000" pitchFamily="2" charset="-78"/>
              </a:rPr>
              <a:t>بهره‌گیری</a:t>
            </a:r>
            <a:r>
              <a:rPr lang="fa-IR" b="1" dirty="0" smtClean="0">
                <a:cs typeface="B Nazanin" panose="00000400000000000000" pitchFamily="2" charset="-78"/>
              </a:rPr>
              <a:t> از </a:t>
            </a:r>
            <a:r>
              <a:rPr lang="fa-IR" b="1" dirty="0" err="1" smtClean="0">
                <a:cs typeface="B Nazanin" panose="00000400000000000000" pitchFamily="2" charset="-78"/>
              </a:rPr>
              <a:t>سرمایه‌های</a:t>
            </a:r>
            <a:r>
              <a:rPr lang="fa-IR" b="1" dirty="0" smtClean="0">
                <a:cs typeface="B Nazanin" panose="00000400000000000000" pitchFamily="2" charset="-78"/>
              </a:rPr>
              <a:t> عمومی در تأمین مالی صنایع</a:t>
            </a:r>
          </a:p>
          <a:p>
            <a:pPr marL="342900" indent="-342900" algn="justLow" rtl="1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a-IR" b="1" dirty="0" smtClean="0">
                <a:cs typeface="B Nazanin" panose="00000400000000000000" pitchFamily="2" charset="-78"/>
              </a:rPr>
              <a:t>سود تضمین‌شده برای سرمایه‌گذار</a:t>
            </a:r>
          </a:p>
          <a:p>
            <a:pPr marL="342900" indent="-342900" algn="justLow" rtl="1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a-IR" b="1" dirty="0" smtClean="0">
                <a:cs typeface="B Nazanin" panose="00000400000000000000" pitchFamily="2" charset="-78"/>
              </a:rPr>
              <a:t>امکان </a:t>
            </a:r>
            <a:r>
              <a:rPr lang="fa-IR" b="1" dirty="0" err="1" smtClean="0">
                <a:cs typeface="B Nazanin" panose="00000400000000000000" pitchFamily="2" charset="-78"/>
              </a:rPr>
              <a:t>معاملات</a:t>
            </a:r>
            <a:r>
              <a:rPr lang="fa-IR" b="1" dirty="0" smtClean="0">
                <a:cs typeface="B Nazanin" panose="00000400000000000000" pitchFamily="2" charset="-78"/>
              </a:rPr>
              <a:t> ثانویه و وجود </a:t>
            </a:r>
            <a:r>
              <a:rPr lang="fa-IR" b="1" dirty="0" err="1" smtClean="0">
                <a:cs typeface="B Nazanin" panose="00000400000000000000" pitchFamily="2" charset="-78"/>
              </a:rPr>
              <a:t>بازارگردان</a:t>
            </a:r>
            <a:r>
              <a:rPr lang="fa-IR" b="1" dirty="0" smtClean="0">
                <a:cs typeface="B Nazanin" panose="00000400000000000000" pitchFamily="2" charset="-78"/>
              </a:rPr>
              <a:t> برای تضمین </a:t>
            </a:r>
            <a:r>
              <a:rPr lang="fa-IR" b="1" dirty="0" err="1" smtClean="0">
                <a:cs typeface="B Nazanin" panose="00000400000000000000" pitchFamily="2" charset="-78"/>
              </a:rPr>
              <a:t>نقدشوندگی</a:t>
            </a:r>
            <a:r>
              <a:rPr lang="fa-IR" b="1" dirty="0" smtClean="0">
                <a:cs typeface="B Nazanin" panose="00000400000000000000" pitchFamily="2" charset="-78"/>
              </a:rPr>
              <a:t> اوراق با حداقل سود </a:t>
            </a:r>
            <a:r>
              <a:rPr lang="fa-IR" b="1" dirty="0" err="1" smtClean="0">
                <a:cs typeface="B Nazanin" panose="00000400000000000000" pitchFamily="2" charset="-78"/>
              </a:rPr>
              <a:t>تعیین‌شده</a:t>
            </a:r>
            <a:endParaRPr lang="fa-IR" b="1" dirty="0" smtClean="0">
              <a:cs typeface="B Nazanin" panose="00000400000000000000" pitchFamily="2" charset="-78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6200" y="1227138"/>
            <a:ext cx="8534400" cy="4640262"/>
            <a:chOff x="76200" y="1227138"/>
            <a:chExt cx="8534400" cy="4640262"/>
          </a:xfrm>
        </p:grpSpPr>
        <p:sp>
          <p:nvSpPr>
            <p:cNvPr id="8" name="Rectangle 7"/>
            <p:cNvSpPr/>
            <p:nvPr/>
          </p:nvSpPr>
          <p:spPr>
            <a:xfrm>
              <a:off x="155028" y="1227138"/>
              <a:ext cx="8455572" cy="4640262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38893" y="1377676"/>
              <a:ext cx="2322172" cy="89250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r>
                <a:rPr lang="fa-IR" sz="2000" b="1" dirty="0" smtClean="0">
                  <a:solidFill>
                    <a:schemeClr val="tx1"/>
                  </a:solidFill>
                  <a:cs typeface="B Nazanin" panose="00000400000000000000" pitchFamily="2" charset="-78"/>
                </a:rPr>
                <a:t>1. انتشار اوراق</a:t>
              </a:r>
              <a:br>
                <a:rPr lang="fa-IR" sz="2000" b="1" dirty="0" smtClean="0">
                  <a:solidFill>
                    <a:schemeClr val="tx1"/>
                  </a:solidFill>
                  <a:cs typeface="B Nazanin" panose="00000400000000000000" pitchFamily="2" charset="-78"/>
                </a:rPr>
              </a:br>
              <a:r>
                <a:rPr lang="fa-IR" sz="2000" b="1" dirty="0" smtClean="0">
                  <a:solidFill>
                    <a:schemeClr val="tx1"/>
                  </a:solidFill>
                  <a:cs typeface="B Nazanin" panose="00000400000000000000" pitchFamily="2" charset="-78"/>
                </a:rPr>
                <a:t>سلف موازی استاندارد</a:t>
              </a:r>
              <a:endParaRPr lang="fa-IR" sz="2000" b="1" dirty="0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6200" y="2362200"/>
              <a:ext cx="2504307" cy="238526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285750" indent="-285750" algn="r" rtl="1">
                <a:lnSpc>
                  <a:spcPct val="15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fa-IR" sz="1600" b="1" dirty="0" smtClean="0">
                  <a:cs typeface="B Nazanin" panose="00000400000000000000" pitchFamily="2" charset="-78"/>
                </a:rPr>
                <a:t>سررسید مشخص</a:t>
              </a:r>
            </a:p>
            <a:p>
              <a:pPr marL="285750" indent="-285750" algn="r" rtl="1">
                <a:lnSpc>
                  <a:spcPct val="15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fa-IR" sz="1600" b="1" dirty="0" smtClean="0">
                  <a:cs typeface="B Nazanin" panose="00000400000000000000" pitchFamily="2" charset="-78"/>
                </a:rPr>
                <a:t>حداقل و حداکثر سود مشخص برای </a:t>
              </a:r>
              <a:r>
                <a:rPr lang="fa-IR" sz="1600" b="1" dirty="0" err="1" smtClean="0">
                  <a:cs typeface="B Nazanin" panose="00000400000000000000" pitchFamily="2" charset="-78"/>
                </a:rPr>
                <a:t>سرمایه‌گذار</a:t>
              </a:r>
              <a:endParaRPr lang="fa-IR" sz="1600" b="1" dirty="0" smtClean="0">
                <a:cs typeface="B Nazanin" panose="00000400000000000000" pitchFamily="2" charset="-78"/>
              </a:endParaRPr>
            </a:p>
            <a:p>
              <a:pPr marL="285750" indent="-285750" algn="r" rtl="1">
                <a:lnSpc>
                  <a:spcPct val="15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fa-IR" sz="1600" b="1" dirty="0" smtClean="0">
                  <a:cs typeface="B Nazanin" panose="00000400000000000000" pitchFamily="2" charset="-78"/>
                </a:rPr>
                <a:t>حداقل و حداکثر هزینه مالی مشخص برای </a:t>
              </a:r>
              <a:r>
                <a:rPr lang="fa-IR" sz="1600" b="1" dirty="0" err="1" smtClean="0">
                  <a:cs typeface="B Nazanin" panose="00000400000000000000" pitchFamily="2" charset="-78"/>
                </a:rPr>
                <a:t>تولیدکنده</a:t>
              </a:r>
              <a:endParaRPr lang="fa-IR" sz="1600" b="1" dirty="0" smtClean="0">
                <a:cs typeface="B Nazanin" panose="00000400000000000000" pitchFamily="2" charset="-78"/>
              </a:endParaRPr>
            </a:p>
            <a:p>
              <a:pPr marL="285750" indent="-285750" algn="r" rtl="1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endParaRPr lang="fa-IR" sz="1400" b="1" dirty="0">
                <a:cs typeface="B Nazanin" panose="00000400000000000000" pitchFamily="2" charset="-78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632520" y="1377676"/>
              <a:ext cx="2777679" cy="880963"/>
            </a:xfrm>
            <a:prstGeom prst="roundRect">
              <a:avLst/>
            </a:prstGeom>
            <a:solidFill>
              <a:srgbClr val="D3EAF5"/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fa-IR" sz="2000" b="1" dirty="0" smtClean="0">
                  <a:solidFill>
                    <a:schemeClr val="tx1"/>
                  </a:solidFill>
                  <a:cs typeface="B Nazanin" panose="00000400000000000000" pitchFamily="2" charset="-78"/>
                </a:rPr>
                <a:t>2. </a:t>
              </a:r>
              <a:r>
                <a:rPr lang="fa-IR" sz="2000" b="1" dirty="0" err="1" smtClean="0">
                  <a:solidFill>
                    <a:schemeClr val="tx1"/>
                  </a:solidFill>
                  <a:cs typeface="B Nazanin" panose="00000400000000000000" pitchFamily="2" charset="-78"/>
                </a:rPr>
                <a:t>تأمین‌مالی</a:t>
              </a:r>
              <a:r>
                <a:rPr lang="fa-IR" sz="2000" b="1" dirty="0" smtClean="0">
                  <a:solidFill>
                    <a:schemeClr val="tx1"/>
                  </a:solidFill>
                  <a:cs typeface="B Nazanin" panose="00000400000000000000" pitchFamily="2" charset="-78"/>
                </a:rPr>
                <a:t> تولیدکننده از محل انتشار اوراق</a:t>
              </a:r>
              <a:endParaRPr lang="fa-IR" sz="2000" b="1" dirty="0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2" name="Up Arrow 11"/>
            <p:cNvSpPr/>
            <p:nvPr/>
          </p:nvSpPr>
          <p:spPr>
            <a:xfrm>
              <a:off x="3416659" y="2372922"/>
              <a:ext cx="1219634" cy="2499193"/>
            </a:xfrm>
            <a:prstGeom prst="upArrow">
              <a:avLst/>
            </a:prstGeom>
            <a:solidFill>
              <a:srgbClr val="9966FF"/>
            </a:solidFill>
            <a:ln>
              <a:solidFill>
                <a:srgbClr val="33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fa-IR" sz="2000" b="1">
                <a:cs typeface="B Nazanin" panose="00000400000000000000" pitchFamily="2" charset="-78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1581" y="3252742"/>
              <a:ext cx="1206619" cy="1206619"/>
            </a:xfrm>
            <a:prstGeom prst="rect">
              <a:avLst/>
            </a:prstGeom>
          </p:spPr>
        </p:pic>
        <p:sp>
          <p:nvSpPr>
            <p:cNvPr id="14" name="Up Arrow 13"/>
            <p:cNvSpPr/>
            <p:nvPr/>
          </p:nvSpPr>
          <p:spPr>
            <a:xfrm rot="10800000">
              <a:off x="6405034" y="2402811"/>
              <a:ext cx="1219634" cy="2499193"/>
            </a:xfrm>
            <a:prstGeom prst="upArrow">
              <a:avLst/>
            </a:prstGeom>
            <a:solidFill>
              <a:srgbClr val="FF3399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fa-IR" sz="2000" b="1">
                <a:cs typeface="B Nazanin" panose="00000400000000000000" pitchFamily="2" charset="-78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5466054" y="1371731"/>
              <a:ext cx="3068346" cy="880963"/>
            </a:xfrm>
            <a:prstGeom prst="roundRect">
              <a:avLst/>
            </a:prstGeom>
            <a:solidFill>
              <a:srgbClr val="D3EAF5"/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fa-IR" sz="2000" b="1" dirty="0" smtClean="0">
                  <a:solidFill>
                    <a:schemeClr val="tx1"/>
                  </a:solidFill>
                  <a:cs typeface="B Nazanin" panose="00000400000000000000" pitchFamily="2" charset="-78"/>
                </a:rPr>
                <a:t>3. تولید محصول و پرداخت اصل و سود اوراق به سرمایه‌گذاران</a:t>
              </a:r>
              <a:endParaRPr lang="fa-IR" sz="2000" b="1" dirty="0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4955" y="3049098"/>
              <a:ext cx="1206619" cy="120661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5715000" y="4884906"/>
              <a:ext cx="2764543" cy="83099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justLow" rtl="1"/>
              <a:r>
                <a:rPr lang="fa-IR" sz="1600" dirty="0" err="1" smtClean="0">
                  <a:cs typeface="B Nazanin" panose="00000400000000000000" pitchFamily="2" charset="-78"/>
                </a:rPr>
                <a:t>علی‌رغم</a:t>
              </a:r>
              <a:r>
                <a:rPr lang="fa-IR" sz="1600" dirty="0" smtClean="0">
                  <a:cs typeface="B Nazanin" panose="00000400000000000000" pitchFamily="2" charset="-78"/>
                </a:rPr>
                <a:t> امکان تحویل فیزیکی کالا، </a:t>
              </a:r>
              <a:r>
                <a:rPr lang="fa-IR" sz="1600" dirty="0" err="1" smtClean="0">
                  <a:cs typeface="B Nazanin" panose="00000400000000000000" pitchFamily="2" charset="-78"/>
                </a:rPr>
                <a:t>سرمایه‌گذران</a:t>
              </a:r>
              <a:r>
                <a:rPr lang="fa-IR" sz="1600" dirty="0" smtClean="0">
                  <a:cs typeface="B Nazanin" panose="00000400000000000000" pitchFamily="2" charset="-78"/>
                </a:rPr>
                <a:t> مایل به تسویه نقدی و واگذاری کالا به تولیدکننده هستند.</a:t>
              </a:r>
              <a:endParaRPr lang="fa-IR" sz="1600" dirty="0"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612949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تاریخچه بورس کالای ایران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Low" defTabSz="1025525">
              <a:lnSpc>
                <a:spcPct val="170000"/>
              </a:lnSpc>
              <a:buClr>
                <a:schemeClr val="tx2">
                  <a:lumMod val="60000"/>
                  <a:lumOff val="40000"/>
                </a:schemeClr>
              </a:buClr>
              <a:buNone/>
              <a:tabLst>
                <a:tab pos="1260475" algn="l"/>
              </a:tabLst>
            </a:pPr>
            <a:r>
              <a:rPr lang="fa-IR" sz="2400" b="1" dirty="0" err="1" smtClean="0">
                <a:solidFill>
                  <a:schemeClr val="accent5">
                    <a:lumMod val="50000"/>
                  </a:schemeClr>
                </a:solidFill>
              </a:rPr>
              <a:t>شهریورماه</a:t>
            </a:r>
            <a:r>
              <a:rPr lang="fa-IR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a-IR" sz="2400" b="1" dirty="0">
                <a:solidFill>
                  <a:schemeClr val="accent5">
                    <a:lumMod val="50000"/>
                  </a:schemeClr>
                </a:solidFill>
              </a:rPr>
              <a:t>1382: </a:t>
            </a:r>
            <a:r>
              <a:rPr lang="fa-IR" sz="2400" dirty="0" smtClean="0"/>
              <a:t>تأسیس سازمان کارگزاران بورس </a:t>
            </a:r>
            <a:r>
              <a:rPr lang="fa-IR" sz="2400" dirty="0"/>
              <a:t>فلزات تهران براساس قانون برنامه سوم توسعه به عنوان ابزار آزادسازی قیمت برخی از </a:t>
            </a:r>
            <a:r>
              <a:rPr lang="fa-IR" sz="2400" dirty="0" smtClean="0"/>
              <a:t>کالاها</a:t>
            </a:r>
            <a:endParaRPr lang="fa-IR" sz="2400" dirty="0"/>
          </a:p>
          <a:p>
            <a:pPr marL="0" indent="0" algn="justLow" defTabSz="1025525">
              <a:lnSpc>
                <a:spcPct val="170000"/>
              </a:lnSpc>
              <a:buClr>
                <a:schemeClr val="tx2">
                  <a:lumMod val="60000"/>
                  <a:lumOff val="40000"/>
                </a:schemeClr>
              </a:buClr>
              <a:buNone/>
              <a:tabLst>
                <a:tab pos="1260475" algn="l"/>
              </a:tabLst>
            </a:pPr>
            <a:r>
              <a:rPr lang="fa-IR" sz="2400" b="1" dirty="0" err="1" smtClean="0">
                <a:solidFill>
                  <a:schemeClr val="accent5">
                    <a:lumMod val="50000"/>
                  </a:schemeClr>
                </a:solidFill>
              </a:rPr>
              <a:t>شهریورماه</a:t>
            </a:r>
            <a:r>
              <a:rPr lang="fa-IR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a-IR" sz="2400" b="1" dirty="0">
                <a:solidFill>
                  <a:schemeClr val="accent5">
                    <a:lumMod val="50000"/>
                  </a:schemeClr>
                </a:solidFill>
              </a:rPr>
              <a:t>1383: </a:t>
            </a:r>
            <a:r>
              <a:rPr lang="fa-IR" sz="2400" dirty="0" smtClean="0"/>
              <a:t>تأسیس </a:t>
            </a:r>
            <a:r>
              <a:rPr lang="fa-IR" sz="2400" dirty="0"/>
              <a:t>سازمان کارگزاران بورس کالای کشاورزی ایران </a:t>
            </a:r>
            <a:r>
              <a:rPr lang="fa-IR" sz="2400" dirty="0" smtClean="0"/>
              <a:t>بر اساس </a:t>
            </a:r>
            <a:r>
              <a:rPr lang="fa-IR" sz="2400" dirty="0"/>
              <a:t>قانون برنامه سوم </a:t>
            </a:r>
            <a:r>
              <a:rPr lang="fa-IR" sz="2400" dirty="0" smtClean="0"/>
              <a:t>توسعه</a:t>
            </a:r>
            <a:endParaRPr lang="fa-IR" sz="2400" dirty="0"/>
          </a:p>
          <a:p>
            <a:pPr marL="0" indent="0" algn="justLow" defTabSz="1025525">
              <a:lnSpc>
                <a:spcPct val="170000"/>
              </a:lnSpc>
              <a:buClr>
                <a:schemeClr val="tx2">
                  <a:lumMod val="60000"/>
                  <a:lumOff val="40000"/>
                </a:schemeClr>
              </a:buClr>
              <a:buNone/>
              <a:tabLst>
                <a:tab pos="1260475" algn="l"/>
              </a:tabLst>
            </a:pPr>
            <a:r>
              <a:rPr lang="fa-IR" sz="2400" b="1" dirty="0" err="1" smtClean="0">
                <a:solidFill>
                  <a:schemeClr val="accent5">
                    <a:lumMod val="50000"/>
                  </a:schemeClr>
                </a:solidFill>
              </a:rPr>
              <a:t>شهریورماه</a:t>
            </a:r>
            <a:r>
              <a:rPr lang="fa-IR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a-IR" sz="2400" b="1" dirty="0">
                <a:solidFill>
                  <a:schemeClr val="accent5">
                    <a:lumMod val="50000"/>
                  </a:schemeClr>
                </a:solidFill>
              </a:rPr>
              <a:t>1386: </a:t>
            </a:r>
            <a:r>
              <a:rPr lang="fa-IR" sz="2400" dirty="0" smtClean="0"/>
              <a:t>تأسیس </a:t>
            </a:r>
            <a:r>
              <a:rPr lang="fa-IR" sz="2400" dirty="0"/>
              <a:t>شرکت بورس کالای ایران از ادغام بورس فلزات تهران و بورس کالای کشاورزی ایران براساس قانون بازار اوراق </a:t>
            </a:r>
            <a:r>
              <a:rPr lang="fa-IR" sz="2400" dirty="0" smtClean="0"/>
              <a:t>بهادار</a:t>
            </a:r>
            <a:endParaRPr lang="fa-IR" sz="2400" dirty="0"/>
          </a:p>
          <a:p>
            <a:pPr marL="0" indent="0" algn="justLow" defTabSz="1025525">
              <a:lnSpc>
                <a:spcPct val="170000"/>
              </a:lnSpc>
              <a:buClr>
                <a:schemeClr val="tx2">
                  <a:lumMod val="60000"/>
                  <a:lumOff val="40000"/>
                </a:schemeClr>
              </a:buClr>
              <a:buNone/>
              <a:tabLst>
                <a:tab pos="1260475" algn="l"/>
              </a:tabLst>
            </a:pPr>
            <a:r>
              <a:rPr lang="fa-IR" sz="2400" b="1" dirty="0" smtClean="0">
                <a:solidFill>
                  <a:schemeClr val="accent5">
                    <a:lumMod val="50000"/>
                  </a:schemeClr>
                </a:solidFill>
              </a:rPr>
              <a:t>بهمن </a:t>
            </a:r>
            <a:r>
              <a:rPr lang="fa-IR" sz="2400" b="1" dirty="0">
                <a:solidFill>
                  <a:schemeClr val="accent5">
                    <a:lumMod val="50000"/>
                  </a:schemeClr>
                </a:solidFill>
              </a:rPr>
              <a:t>ماه 1386: </a:t>
            </a:r>
            <a:r>
              <a:rPr lang="fa-IR" sz="2400" dirty="0"/>
              <a:t>آغاز معاملات فرآورده</a:t>
            </a:r>
            <a:r>
              <a:rPr lang="fa-IR" sz="2400" dirty="0">
                <a:latin typeface="Times New Roman"/>
                <a:cs typeface="Times New Roman"/>
              </a:rPr>
              <a:t>‌</a:t>
            </a:r>
            <a:r>
              <a:rPr lang="fa-IR" sz="2400" dirty="0"/>
              <a:t>های نفتی و محصولات پتروشیمی با مصوبه </a:t>
            </a:r>
            <a:r>
              <a:rPr lang="fa-IR" sz="2400" dirty="0" smtClean="0"/>
              <a:t>هیأت </a:t>
            </a:r>
            <a:r>
              <a:rPr lang="fa-IR" sz="2400" dirty="0"/>
              <a:t>محترم </a:t>
            </a:r>
            <a:r>
              <a:rPr lang="fa-IR" sz="2400" dirty="0" smtClean="0"/>
              <a:t>وزیران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680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اوراق سلف موازی استاندارد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30</a:t>
            </a:fld>
            <a:endParaRPr lang="en-US" dirty="0"/>
          </a:p>
        </p:txBody>
      </p:sp>
      <p:sp>
        <p:nvSpPr>
          <p:cNvPr id="6" name="Oval Callout 5"/>
          <p:cNvSpPr/>
          <p:nvPr/>
        </p:nvSpPr>
        <p:spPr>
          <a:xfrm rot="21241434">
            <a:off x="8048426" y="1313492"/>
            <a:ext cx="1355404" cy="864973"/>
          </a:xfrm>
          <a:prstGeom prst="wedgeEllipseCallout">
            <a:avLst>
              <a:gd name="adj1" fmla="val -79650"/>
              <a:gd name="adj2" fmla="val 22191"/>
            </a:avLst>
          </a:prstGeom>
          <a:noFill/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Freeform 6"/>
          <p:cNvSpPr/>
          <p:nvPr/>
        </p:nvSpPr>
        <p:spPr>
          <a:xfrm>
            <a:off x="2380735" y="2280876"/>
            <a:ext cx="5280454" cy="1506471"/>
          </a:xfrm>
          <a:custGeom>
            <a:avLst/>
            <a:gdLst>
              <a:gd name="connsiteX0" fmla="*/ 0 w 5280454"/>
              <a:gd name="connsiteY0" fmla="*/ 1506471 h 1506471"/>
              <a:gd name="connsiteX1" fmla="*/ 436606 w 5280454"/>
              <a:gd name="connsiteY1" fmla="*/ 1127530 h 1506471"/>
              <a:gd name="connsiteX2" fmla="*/ 724930 w 5280454"/>
              <a:gd name="connsiteY2" fmla="*/ 1135768 h 1506471"/>
              <a:gd name="connsiteX3" fmla="*/ 1029730 w 5280454"/>
              <a:gd name="connsiteY3" fmla="*/ 888633 h 1506471"/>
              <a:gd name="connsiteX4" fmla="*/ 1342768 w 5280454"/>
              <a:gd name="connsiteY4" fmla="*/ 946298 h 1506471"/>
              <a:gd name="connsiteX5" fmla="*/ 1556951 w 5280454"/>
              <a:gd name="connsiteY5" fmla="*/ 773303 h 1506471"/>
              <a:gd name="connsiteX6" fmla="*/ 1738184 w 5280454"/>
              <a:gd name="connsiteY6" fmla="*/ 748590 h 1506471"/>
              <a:gd name="connsiteX7" fmla="*/ 1977081 w 5280454"/>
              <a:gd name="connsiteY7" fmla="*/ 781541 h 1506471"/>
              <a:gd name="connsiteX8" fmla="*/ 2133600 w 5280454"/>
              <a:gd name="connsiteY8" fmla="*/ 592071 h 1506471"/>
              <a:gd name="connsiteX9" fmla="*/ 2388973 w 5280454"/>
              <a:gd name="connsiteY9" fmla="*/ 641498 h 1506471"/>
              <a:gd name="connsiteX10" fmla="*/ 2570206 w 5280454"/>
              <a:gd name="connsiteY10" fmla="*/ 468503 h 1506471"/>
              <a:gd name="connsiteX11" fmla="*/ 2759676 w 5280454"/>
              <a:gd name="connsiteY11" fmla="*/ 517930 h 1506471"/>
              <a:gd name="connsiteX12" fmla="*/ 2973860 w 5280454"/>
              <a:gd name="connsiteY12" fmla="*/ 229606 h 1506471"/>
              <a:gd name="connsiteX13" fmla="*/ 3155092 w 5280454"/>
              <a:gd name="connsiteY13" fmla="*/ 361411 h 1506471"/>
              <a:gd name="connsiteX14" fmla="*/ 3402227 w 5280454"/>
              <a:gd name="connsiteY14" fmla="*/ 106039 h 1506471"/>
              <a:gd name="connsiteX15" fmla="*/ 3649362 w 5280454"/>
              <a:gd name="connsiteY15" fmla="*/ 188417 h 1506471"/>
              <a:gd name="connsiteX16" fmla="*/ 3789406 w 5280454"/>
              <a:gd name="connsiteY16" fmla="*/ 40136 h 1506471"/>
              <a:gd name="connsiteX17" fmla="*/ 4061254 w 5280454"/>
              <a:gd name="connsiteY17" fmla="*/ 81325 h 1506471"/>
              <a:gd name="connsiteX18" fmla="*/ 4275438 w 5280454"/>
              <a:gd name="connsiteY18" fmla="*/ 23660 h 1506471"/>
              <a:gd name="connsiteX19" fmla="*/ 4481384 w 5280454"/>
              <a:gd name="connsiteY19" fmla="*/ 89563 h 1506471"/>
              <a:gd name="connsiteX20" fmla="*/ 4720281 w 5280454"/>
              <a:gd name="connsiteY20" fmla="*/ 7184 h 1506471"/>
              <a:gd name="connsiteX21" fmla="*/ 4934465 w 5280454"/>
              <a:gd name="connsiteY21" fmla="*/ 15422 h 1506471"/>
              <a:gd name="connsiteX22" fmla="*/ 5107460 w 5280454"/>
              <a:gd name="connsiteY22" fmla="*/ 106039 h 1506471"/>
              <a:gd name="connsiteX23" fmla="*/ 5280454 w 5280454"/>
              <a:gd name="connsiteY23" fmla="*/ 15422 h 1506471"/>
              <a:gd name="connsiteX24" fmla="*/ 5280454 w 5280454"/>
              <a:gd name="connsiteY24" fmla="*/ 15422 h 1506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280454" h="1506471">
                <a:moveTo>
                  <a:pt x="0" y="1506471"/>
                </a:moveTo>
                <a:cubicBezTo>
                  <a:pt x="157892" y="1347892"/>
                  <a:pt x="315784" y="1189314"/>
                  <a:pt x="436606" y="1127530"/>
                </a:cubicBezTo>
                <a:cubicBezTo>
                  <a:pt x="557428" y="1065746"/>
                  <a:pt x="626076" y="1175584"/>
                  <a:pt x="724930" y="1135768"/>
                </a:cubicBezTo>
                <a:cubicBezTo>
                  <a:pt x="823784" y="1095952"/>
                  <a:pt x="926757" y="920211"/>
                  <a:pt x="1029730" y="888633"/>
                </a:cubicBezTo>
                <a:cubicBezTo>
                  <a:pt x="1132703" y="857055"/>
                  <a:pt x="1254898" y="965520"/>
                  <a:pt x="1342768" y="946298"/>
                </a:cubicBezTo>
                <a:cubicBezTo>
                  <a:pt x="1430638" y="927076"/>
                  <a:pt x="1491048" y="806254"/>
                  <a:pt x="1556951" y="773303"/>
                </a:cubicBezTo>
                <a:cubicBezTo>
                  <a:pt x="1622854" y="740352"/>
                  <a:pt x="1668162" y="747217"/>
                  <a:pt x="1738184" y="748590"/>
                </a:cubicBezTo>
                <a:cubicBezTo>
                  <a:pt x="1808206" y="749963"/>
                  <a:pt x="1911178" y="807627"/>
                  <a:pt x="1977081" y="781541"/>
                </a:cubicBezTo>
                <a:cubicBezTo>
                  <a:pt x="2042984" y="755454"/>
                  <a:pt x="2064951" y="615411"/>
                  <a:pt x="2133600" y="592071"/>
                </a:cubicBezTo>
                <a:cubicBezTo>
                  <a:pt x="2202249" y="568731"/>
                  <a:pt x="2316205" y="662093"/>
                  <a:pt x="2388973" y="641498"/>
                </a:cubicBezTo>
                <a:cubicBezTo>
                  <a:pt x="2461741" y="620903"/>
                  <a:pt x="2508422" y="489098"/>
                  <a:pt x="2570206" y="468503"/>
                </a:cubicBezTo>
                <a:cubicBezTo>
                  <a:pt x="2631990" y="447908"/>
                  <a:pt x="2692400" y="557746"/>
                  <a:pt x="2759676" y="517930"/>
                </a:cubicBezTo>
                <a:cubicBezTo>
                  <a:pt x="2826952" y="478114"/>
                  <a:pt x="2907957" y="255692"/>
                  <a:pt x="2973860" y="229606"/>
                </a:cubicBezTo>
                <a:cubicBezTo>
                  <a:pt x="3039763" y="203519"/>
                  <a:pt x="3083698" y="382005"/>
                  <a:pt x="3155092" y="361411"/>
                </a:cubicBezTo>
                <a:cubicBezTo>
                  <a:pt x="3226487" y="340816"/>
                  <a:pt x="3319849" y="134871"/>
                  <a:pt x="3402227" y="106039"/>
                </a:cubicBezTo>
                <a:cubicBezTo>
                  <a:pt x="3484605" y="77207"/>
                  <a:pt x="3584832" y="199401"/>
                  <a:pt x="3649362" y="188417"/>
                </a:cubicBezTo>
                <a:cubicBezTo>
                  <a:pt x="3713892" y="177433"/>
                  <a:pt x="3720757" y="57985"/>
                  <a:pt x="3789406" y="40136"/>
                </a:cubicBezTo>
                <a:cubicBezTo>
                  <a:pt x="3858055" y="22287"/>
                  <a:pt x="3980249" y="84071"/>
                  <a:pt x="4061254" y="81325"/>
                </a:cubicBezTo>
                <a:cubicBezTo>
                  <a:pt x="4142259" y="78579"/>
                  <a:pt x="4205416" y="22287"/>
                  <a:pt x="4275438" y="23660"/>
                </a:cubicBezTo>
                <a:cubicBezTo>
                  <a:pt x="4345460" y="25033"/>
                  <a:pt x="4407244" y="92309"/>
                  <a:pt x="4481384" y="89563"/>
                </a:cubicBezTo>
                <a:cubicBezTo>
                  <a:pt x="4555524" y="86817"/>
                  <a:pt x="4644768" y="19541"/>
                  <a:pt x="4720281" y="7184"/>
                </a:cubicBezTo>
                <a:cubicBezTo>
                  <a:pt x="4795795" y="-5173"/>
                  <a:pt x="4869935" y="-1054"/>
                  <a:pt x="4934465" y="15422"/>
                </a:cubicBezTo>
                <a:cubicBezTo>
                  <a:pt x="4998995" y="31898"/>
                  <a:pt x="5049795" y="106039"/>
                  <a:pt x="5107460" y="106039"/>
                </a:cubicBezTo>
                <a:cubicBezTo>
                  <a:pt x="5165125" y="106039"/>
                  <a:pt x="5280454" y="15422"/>
                  <a:pt x="5280454" y="15422"/>
                </a:cubicBezTo>
                <a:lnTo>
                  <a:pt x="5280454" y="15422"/>
                </a:lnTo>
              </a:path>
            </a:pathLst>
          </a:cu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2377984" y="2057400"/>
            <a:ext cx="526542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371600" y="3675307"/>
            <a:ext cx="107823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400" b="1" dirty="0" smtClean="0">
                <a:cs typeface="B Compset" pitchFamily="2" charset="-78"/>
              </a:rPr>
              <a:t>35،000،000</a:t>
            </a:r>
            <a:endParaRPr lang="fa-IR" sz="1400" b="1" dirty="0">
              <a:cs typeface="B Compset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71599" y="1903512"/>
            <a:ext cx="107823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400" b="1" dirty="0" smtClean="0">
                <a:cs typeface="B Compset" pitchFamily="2" charset="-78"/>
              </a:rPr>
              <a:t>42،700،000</a:t>
            </a:r>
            <a:endParaRPr lang="fa-IR" sz="1400" b="1" dirty="0">
              <a:cs typeface="B Compset" pitchFamily="2" charset="-78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2377985" y="1600201"/>
            <a:ext cx="5274129" cy="2209801"/>
          </a:xfrm>
          <a:custGeom>
            <a:avLst/>
            <a:gdLst>
              <a:gd name="connsiteX0" fmla="*/ 0 w 5274129"/>
              <a:gd name="connsiteY0" fmla="*/ 1738993 h 1738993"/>
              <a:gd name="connsiteX1" fmla="*/ 334736 w 5274129"/>
              <a:gd name="connsiteY1" fmla="*/ 1363436 h 1738993"/>
              <a:gd name="connsiteX2" fmla="*/ 759279 w 5274129"/>
              <a:gd name="connsiteY2" fmla="*/ 1322615 h 1738993"/>
              <a:gd name="connsiteX3" fmla="*/ 1004207 w 5274129"/>
              <a:gd name="connsiteY3" fmla="*/ 1053193 h 1738993"/>
              <a:gd name="connsiteX4" fmla="*/ 1355272 w 5274129"/>
              <a:gd name="connsiteY4" fmla="*/ 1077686 h 1738993"/>
              <a:gd name="connsiteX5" fmla="*/ 1592036 w 5274129"/>
              <a:gd name="connsiteY5" fmla="*/ 873579 h 1738993"/>
              <a:gd name="connsiteX6" fmla="*/ 1779815 w 5274129"/>
              <a:gd name="connsiteY6" fmla="*/ 914400 h 1738993"/>
              <a:gd name="connsiteX7" fmla="*/ 2114550 w 5274129"/>
              <a:gd name="connsiteY7" fmla="*/ 759279 h 1738993"/>
              <a:gd name="connsiteX8" fmla="*/ 2383972 w 5274129"/>
              <a:gd name="connsiteY8" fmla="*/ 767443 h 1738993"/>
              <a:gd name="connsiteX9" fmla="*/ 2579915 w 5274129"/>
              <a:gd name="connsiteY9" fmla="*/ 457200 h 1738993"/>
              <a:gd name="connsiteX10" fmla="*/ 2710543 w 5274129"/>
              <a:gd name="connsiteY10" fmla="*/ 481693 h 1738993"/>
              <a:gd name="connsiteX11" fmla="*/ 2833007 w 5274129"/>
              <a:gd name="connsiteY11" fmla="*/ 277586 h 1738993"/>
              <a:gd name="connsiteX12" fmla="*/ 3020786 w 5274129"/>
              <a:gd name="connsiteY12" fmla="*/ 391886 h 1738993"/>
              <a:gd name="connsiteX13" fmla="*/ 3224893 w 5274129"/>
              <a:gd name="connsiteY13" fmla="*/ 244929 h 1738993"/>
              <a:gd name="connsiteX14" fmla="*/ 3461657 w 5274129"/>
              <a:gd name="connsiteY14" fmla="*/ 277586 h 1738993"/>
              <a:gd name="connsiteX15" fmla="*/ 3673929 w 5274129"/>
              <a:gd name="connsiteY15" fmla="*/ 195943 h 1738993"/>
              <a:gd name="connsiteX16" fmla="*/ 3820886 w 5274129"/>
              <a:gd name="connsiteY16" fmla="*/ 228600 h 1738993"/>
              <a:gd name="connsiteX17" fmla="*/ 4057650 w 5274129"/>
              <a:gd name="connsiteY17" fmla="*/ 138793 h 1738993"/>
              <a:gd name="connsiteX18" fmla="*/ 4310743 w 5274129"/>
              <a:gd name="connsiteY18" fmla="*/ 187779 h 1738993"/>
              <a:gd name="connsiteX19" fmla="*/ 4563836 w 5274129"/>
              <a:gd name="connsiteY19" fmla="*/ 81643 h 1738993"/>
              <a:gd name="connsiteX20" fmla="*/ 4833257 w 5274129"/>
              <a:gd name="connsiteY20" fmla="*/ 97972 h 1738993"/>
              <a:gd name="connsiteX21" fmla="*/ 5029200 w 5274129"/>
              <a:gd name="connsiteY21" fmla="*/ 32658 h 1738993"/>
              <a:gd name="connsiteX22" fmla="*/ 5233307 w 5274129"/>
              <a:gd name="connsiteY22" fmla="*/ 8165 h 1738993"/>
              <a:gd name="connsiteX23" fmla="*/ 5274129 w 5274129"/>
              <a:gd name="connsiteY23" fmla="*/ 0 h 1738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274129" h="1738993">
                <a:moveTo>
                  <a:pt x="0" y="1738993"/>
                </a:moveTo>
                <a:cubicBezTo>
                  <a:pt x="104095" y="1585912"/>
                  <a:pt x="208190" y="1432832"/>
                  <a:pt x="334736" y="1363436"/>
                </a:cubicBezTo>
                <a:cubicBezTo>
                  <a:pt x="461282" y="1294040"/>
                  <a:pt x="647701" y="1374322"/>
                  <a:pt x="759279" y="1322615"/>
                </a:cubicBezTo>
                <a:cubicBezTo>
                  <a:pt x="870857" y="1270908"/>
                  <a:pt x="904875" y="1094014"/>
                  <a:pt x="1004207" y="1053193"/>
                </a:cubicBezTo>
                <a:cubicBezTo>
                  <a:pt x="1103539" y="1012372"/>
                  <a:pt x="1257301" y="1107622"/>
                  <a:pt x="1355272" y="1077686"/>
                </a:cubicBezTo>
                <a:cubicBezTo>
                  <a:pt x="1453243" y="1047750"/>
                  <a:pt x="1521279" y="900793"/>
                  <a:pt x="1592036" y="873579"/>
                </a:cubicBezTo>
                <a:cubicBezTo>
                  <a:pt x="1662793" y="846365"/>
                  <a:pt x="1692729" y="933450"/>
                  <a:pt x="1779815" y="914400"/>
                </a:cubicBezTo>
                <a:cubicBezTo>
                  <a:pt x="1866901" y="895350"/>
                  <a:pt x="2013857" y="783772"/>
                  <a:pt x="2114550" y="759279"/>
                </a:cubicBezTo>
                <a:cubicBezTo>
                  <a:pt x="2215243" y="734786"/>
                  <a:pt x="2306411" y="817789"/>
                  <a:pt x="2383972" y="767443"/>
                </a:cubicBezTo>
                <a:cubicBezTo>
                  <a:pt x="2461533" y="717097"/>
                  <a:pt x="2525487" y="504825"/>
                  <a:pt x="2579915" y="457200"/>
                </a:cubicBezTo>
                <a:cubicBezTo>
                  <a:pt x="2634344" y="409575"/>
                  <a:pt x="2668361" y="511629"/>
                  <a:pt x="2710543" y="481693"/>
                </a:cubicBezTo>
                <a:cubicBezTo>
                  <a:pt x="2752725" y="451757"/>
                  <a:pt x="2781300" y="292554"/>
                  <a:pt x="2833007" y="277586"/>
                </a:cubicBezTo>
                <a:cubicBezTo>
                  <a:pt x="2884714" y="262618"/>
                  <a:pt x="2955472" y="397329"/>
                  <a:pt x="3020786" y="391886"/>
                </a:cubicBezTo>
                <a:cubicBezTo>
                  <a:pt x="3086100" y="386443"/>
                  <a:pt x="3151414" y="263979"/>
                  <a:pt x="3224893" y="244929"/>
                </a:cubicBezTo>
                <a:cubicBezTo>
                  <a:pt x="3298372" y="225879"/>
                  <a:pt x="3386818" y="285750"/>
                  <a:pt x="3461657" y="277586"/>
                </a:cubicBezTo>
                <a:cubicBezTo>
                  <a:pt x="3536496" y="269422"/>
                  <a:pt x="3614058" y="204107"/>
                  <a:pt x="3673929" y="195943"/>
                </a:cubicBezTo>
                <a:cubicBezTo>
                  <a:pt x="3733800" y="187779"/>
                  <a:pt x="3756933" y="238125"/>
                  <a:pt x="3820886" y="228600"/>
                </a:cubicBezTo>
                <a:cubicBezTo>
                  <a:pt x="3884840" y="219075"/>
                  <a:pt x="3976007" y="145596"/>
                  <a:pt x="4057650" y="138793"/>
                </a:cubicBezTo>
                <a:cubicBezTo>
                  <a:pt x="4139293" y="131990"/>
                  <a:pt x="4226379" y="197304"/>
                  <a:pt x="4310743" y="187779"/>
                </a:cubicBezTo>
                <a:cubicBezTo>
                  <a:pt x="4395107" y="178254"/>
                  <a:pt x="4476750" y="96611"/>
                  <a:pt x="4563836" y="81643"/>
                </a:cubicBezTo>
                <a:cubicBezTo>
                  <a:pt x="4650922" y="66675"/>
                  <a:pt x="4755696" y="106136"/>
                  <a:pt x="4833257" y="97972"/>
                </a:cubicBezTo>
                <a:cubicBezTo>
                  <a:pt x="4910818" y="89808"/>
                  <a:pt x="4962525" y="47626"/>
                  <a:pt x="5029200" y="32658"/>
                </a:cubicBezTo>
                <a:cubicBezTo>
                  <a:pt x="5095875" y="17690"/>
                  <a:pt x="5192486" y="13608"/>
                  <a:pt x="5233307" y="8165"/>
                </a:cubicBezTo>
                <a:cubicBezTo>
                  <a:pt x="5274128" y="2722"/>
                  <a:pt x="5274128" y="1361"/>
                  <a:pt x="5274129" y="0"/>
                </a:cubicBezTo>
              </a:path>
            </a:pathLst>
          </a:custGeom>
          <a:noFill/>
          <a:ln w="28575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2377984" y="2560918"/>
            <a:ext cx="526542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371600" y="2407030"/>
            <a:ext cx="108966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400" b="1" dirty="0" smtClean="0">
                <a:cs typeface="B Compset" pitchFamily="2" charset="-78"/>
              </a:rPr>
              <a:t>41،300،000</a:t>
            </a:r>
            <a:endParaRPr lang="fa-IR" sz="1400" b="1" dirty="0">
              <a:cs typeface="B Compset" pitchFamily="2" charset="-78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2386149" y="2895600"/>
            <a:ext cx="5257255" cy="925286"/>
          </a:xfrm>
          <a:custGeom>
            <a:avLst/>
            <a:gdLst>
              <a:gd name="connsiteX0" fmla="*/ 0 w 5225142"/>
              <a:gd name="connsiteY0" fmla="*/ 1259968 h 1259968"/>
              <a:gd name="connsiteX1" fmla="*/ 359228 w 5225142"/>
              <a:gd name="connsiteY1" fmla="*/ 892575 h 1259968"/>
              <a:gd name="connsiteX2" fmla="*/ 734785 w 5225142"/>
              <a:gd name="connsiteY2" fmla="*/ 868082 h 1259968"/>
              <a:gd name="connsiteX3" fmla="*/ 979714 w 5225142"/>
              <a:gd name="connsiteY3" fmla="*/ 590496 h 1259968"/>
              <a:gd name="connsiteX4" fmla="*/ 1249135 w 5225142"/>
              <a:gd name="connsiteY4" fmla="*/ 631318 h 1259968"/>
              <a:gd name="connsiteX5" fmla="*/ 1355271 w 5225142"/>
              <a:gd name="connsiteY5" fmla="*/ 631318 h 1259968"/>
              <a:gd name="connsiteX6" fmla="*/ 1567542 w 5225142"/>
              <a:gd name="connsiteY6" fmla="*/ 435375 h 1259968"/>
              <a:gd name="connsiteX7" fmla="*/ 1779814 w 5225142"/>
              <a:gd name="connsiteY7" fmla="*/ 500689 h 1259968"/>
              <a:gd name="connsiteX8" fmla="*/ 1992085 w 5225142"/>
              <a:gd name="connsiteY8" fmla="*/ 386389 h 1259968"/>
              <a:gd name="connsiteX9" fmla="*/ 2130878 w 5225142"/>
              <a:gd name="connsiteY9" fmla="*/ 321075 h 1259968"/>
              <a:gd name="connsiteX10" fmla="*/ 2334985 w 5225142"/>
              <a:gd name="connsiteY10" fmla="*/ 370061 h 1259968"/>
              <a:gd name="connsiteX11" fmla="*/ 2555421 w 5225142"/>
              <a:gd name="connsiteY11" fmla="*/ 214939 h 1259968"/>
              <a:gd name="connsiteX12" fmla="*/ 2767692 w 5225142"/>
              <a:gd name="connsiteY12" fmla="*/ 239432 h 1259968"/>
              <a:gd name="connsiteX13" fmla="*/ 2890157 w 5225142"/>
              <a:gd name="connsiteY13" fmla="*/ 84311 h 1259968"/>
              <a:gd name="connsiteX14" fmla="*/ 3061607 w 5225142"/>
              <a:gd name="connsiteY14" fmla="*/ 296582 h 1259968"/>
              <a:gd name="connsiteX15" fmla="*/ 3273878 w 5225142"/>
              <a:gd name="connsiteY15" fmla="*/ 214939 h 1259968"/>
              <a:gd name="connsiteX16" fmla="*/ 3535135 w 5225142"/>
              <a:gd name="connsiteY16" fmla="*/ 214939 h 1259968"/>
              <a:gd name="connsiteX17" fmla="*/ 3673928 w 5225142"/>
              <a:gd name="connsiteY17" fmla="*/ 108803 h 1259968"/>
              <a:gd name="connsiteX18" fmla="*/ 3861707 w 5225142"/>
              <a:gd name="connsiteY18" fmla="*/ 231268 h 1259968"/>
              <a:gd name="connsiteX19" fmla="*/ 4073978 w 5225142"/>
              <a:gd name="connsiteY19" fmla="*/ 108803 h 1259968"/>
              <a:gd name="connsiteX20" fmla="*/ 4310742 w 5225142"/>
              <a:gd name="connsiteY20" fmla="*/ 141461 h 1259968"/>
              <a:gd name="connsiteX21" fmla="*/ 4514850 w 5225142"/>
              <a:gd name="connsiteY21" fmla="*/ 59818 h 1259968"/>
              <a:gd name="connsiteX22" fmla="*/ 4735285 w 5225142"/>
              <a:gd name="connsiteY22" fmla="*/ 100639 h 1259968"/>
              <a:gd name="connsiteX23" fmla="*/ 4923064 w 5225142"/>
              <a:gd name="connsiteY23" fmla="*/ 43489 h 1259968"/>
              <a:gd name="connsiteX24" fmla="*/ 5045528 w 5225142"/>
              <a:gd name="connsiteY24" fmla="*/ 51653 h 1259968"/>
              <a:gd name="connsiteX25" fmla="*/ 5192485 w 5225142"/>
              <a:gd name="connsiteY25" fmla="*/ 2668 h 1259968"/>
              <a:gd name="connsiteX26" fmla="*/ 5225142 w 5225142"/>
              <a:gd name="connsiteY26" fmla="*/ 10832 h 125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225142" h="1259968">
                <a:moveTo>
                  <a:pt x="0" y="1259968"/>
                </a:moveTo>
                <a:cubicBezTo>
                  <a:pt x="118382" y="1108928"/>
                  <a:pt x="236764" y="957889"/>
                  <a:pt x="359228" y="892575"/>
                </a:cubicBezTo>
                <a:cubicBezTo>
                  <a:pt x="481692" y="827261"/>
                  <a:pt x="631371" y="918428"/>
                  <a:pt x="734785" y="868082"/>
                </a:cubicBezTo>
                <a:cubicBezTo>
                  <a:pt x="838199" y="817736"/>
                  <a:pt x="893989" y="629957"/>
                  <a:pt x="979714" y="590496"/>
                </a:cubicBezTo>
                <a:cubicBezTo>
                  <a:pt x="1065439" y="551035"/>
                  <a:pt x="1186542" y="624514"/>
                  <a:pt x="1249135" y="631318"/>
                </a:cubicBezTo>
                <a:cubicBezTo>
                  <a:pt x="1311728" y="638122"/>
                  <a:pt x="1302203" y="663975"/>
                  <a:pt x="1355271" y="631318"/>
                </a:cubicBezTo>
                <a:cubicBezTo>
                  <a:pt x="1408339" y="598661"/>
                  <a:pt x="1496785" y="457146"/>
                  <a:pt x="1567542" y="435375"/>
                </a:cubicBezTo>
                <a:cubicBezTo>
                  <a:pt x="1638299" y="413604"/>
                  <a:pt x="1709057" y="508853"/>
                  <a:pt x="1779814" y="500689"/>
                </a:cubicBezTo>
                <a:cubicBezTo>
                  <a:pt x="1850571" y="492525"/>
                  <a:pt x="1933574" y="416325"/>
                  <a:pt x="1992085" y="386389"/>
                </a:cubicBezTo>
                <a:cubicBezTo>
                  <a:pt x="2050596" y="356453"/>
                  <a:pt x="2073728" y="323796"/>
                  <a:pt x="2130878" y="321075"/>
                </a:cubicBezTo>
                <a:cubicBezTo>
                  <a:pt x="2188028" y="318354"/>
                  <a:pt x="2264228" y="387750"/>
                  <a:pt x="2334985" y="370061"/>
                </a:cubicBezTo>
                <a:cubicBezTo>
                  <a:pt x="2405742" y="352372"/>
                  <a:pt x="2483303" y="236710"/>
                  <a:pt x="2555421" y="214939"/>
                </a:cubicBezTo>
                <a:cubicBezTo>
                  <a:pt x="2627539" y="193168"/>
                  <a:pt x="2711903" y="261203"/>
                  <a:pt x="2767692" y="239432"/>
                </a:cubicBezTo>
                <a:cubicBezTo>
                  <a:pt x="2823481" y="217661"/>
                  <a:pt x="2841171" y="74786"/>
                  <a:pt x="2890157" y="84311"/>
                </a:cubicBezTo>
                <a:cubicBezTo>
                  <a:pt x="2939143" y="93836"/>
                  <a:pt x="2997653" y="274811"/>
                  <a:pt x="3061607" y="296582"/>
                </a:cubicBezTo>
                <a:cubicBezTo>
                  <a:pt x="3125561" y="318353"/>
                  <a:pt x="3194957" y="228546"/>
                  <a:pt x="3273878" y="214939"/>
                </a:cubicBezTo>
                <a:cubicBezTo>
                  <a:pt x="3352799" y="201332"/>
                  <a:pt x="3468460" y="232628"/>
                  <a:pt x="3535135" y="214939"/>
                </a:cubicBezTo>
                <a:cubicBezTo>
                  <a:pt x="3601810" y="197250"/>
                  <a:pt x="3619499" y="106082"/>
                  <a:pt x="3673928" y="108803"/>
                </a:cubicBezTo>
                <a:cubicBezTo>
                  <a:pt x="3728357" y="111524"/>
                  <a:pt x="3795032" y="231268"/>
                  <a:pt x="3861707" y="231268"/>
                </a:cubicBezTo>
                <a:cubicBezTo>
                  <a:pt x="3928382" y="231268"/>
                  <a:pt x="3999139" y="123771"/>
                  <a:pt x="4073978" y="108803"/>
                </a:cubicBezTo>
                <a:cubicBezTo>
                  <a:pt x="4148817" y="93835"/>
                  <a:pt x="4237263" y="149625"/>
                  <a:pt x="4310742" y="141461"/>
                </a:cubicBezTo>
                <a:cubicBezTo>
                  <a:pt x="4384221" y="133297"/>
                  <a:pt x="4444093" y="66622"/>
                  <a:pt x="4514850" y="59818"/>
                </a:cubicBezTo>
                <a:cubicBezTo>
                  <a:pt x="4585607" y="53014"/>
                  <a:pt x="4667249" y="103360"/>
                  <a:pt x="4735285" y="100639"/>
                </a:cubicBezTo>
                <a:cubicBezTo>
                  <a:pt x="4803321" y="97917"/>
                  <a:pt x="4871357" y="51653"/>
                  <a:pt x="4923064" y="43489"/>
                </a:cubicBezTo>
                <a:cubicBezTo>
                  <a:pt x="4974771" y="35325"/>
                  <a:pt x="5000625" y="58456"/>
                  <a:pt x="5045528" y="51653"/>
                </a:cubicBezTo>
                <a:cubicBezTo>
                  <a:pt x="5090431" y="44850"/>
                  <a:pt x="5162549" y="9471"/>
                  <a:pt x="5192485" y="2668"/>
                </a:cubicBezTo>
                <a:cubicBezTo>
                  <a:pt x="5222421" y="-4136"/>
                  <a:pt x="5223781" y="3348"/>
                  <a:pt x="5225142" y="10832"/>
                </a:cubicBezTo>
              </a:path>
            </a:pathLst>
          </a:custGeom>
          <a:noFill/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15" name="Straight Connector 14"/>
          <p:cNvCxnSpPr>
            <a:stCxn id="11" idx="23"/>
          </p:cNvCxnSpPr>
          <p:nvPr/>
        </p:nvCxnSpPr>
        <p:spPr>
          <a:xfrm>
            <a:off x="7652113" y="1600200"/>
            <a:ext cx="0" cy="26670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362200" y="4267200"/>
            <a:ext cx="5562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2369820" y="1143000"/>
            <a:ext cx="0" cy="3124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Callout 17"/>
          <p:cNvSpPr/>
          <p:nvPr/>
        </p:nvSpPr>
        <p:spPr>
          <a:xfrm rot="451592" flipV="1">
            <a:off x="8044444" y="2433568"/>
            <a:ext cx="1397503" cy="869570"/>
          </a:xfrm>
          <a:prstGeom prst="wedgeEllipseCallout">
            <a:avLst>
              <a:gd name="adj1" fmla="val -79650"/>
              <a:gd name="adj2" fmla="val 22191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9" name="TextBox 18"/>
          <p:cNvSpPr txBox="1"/>
          <p:nvPr/>
        </p:nvSpPr>
        <p:spPr>
          <a:xfrm flipH="1">
            <a:off x="7162800" y="4299433"/>
            <a:ext cx="90269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Nazanin" pitchFamily="2" charset="-78"/>
              </a:rPr>
              <a:t>اسفند</a:t>
            </a:r>
            <a:r>
              <a:rPr lang="fa-I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dirty="0" smtClean="0">
                <a:cs typeface="B Nazanin" pitchFamily="2" charset="-78"/>
              </a:rPr>
              <a:t>97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85652" y="5638800"/>
            <a:ext cx="59054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000" dirty="0">
                <a:solidFill>
                  <a:srgbClr val="282828"/>
                </a:solidFill>
                <a:latin typeface="Cooper Black" pitchFamily="18" charset="0"/>
                <a:cs typeface="B Nazanin" pitchFamily="2" charset="-78"/>
              </a:rPr>
              <a:t>A</a:t>
            </a:r>
            <a:endParaRPr lang="fa-IR" sz="4000" dirty="0">
              <a:solidFill>
                <a:srgbClr val="282828"/>
              </a:solidFill>
              <a:latin typeface="Cooper Black" pitchFamily="18" charset="0"/>
              <a:cs typeface="B Nazanin" pitchFamily="2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43248" y="4256108"/>
            <a:ext cx="68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0</a:t>
            </a:r>
            <a:endParaRPr lang="fa-IR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5" descr="C:\Users\fouladifar.a\Desktop\9c4eEggz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782" y="4704369"/>
            <a:ext cx="528530" cy="52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1709351" y="4772309"/>
            <a:ext cx="876300" cy="369332"/>
          </a:xfrm>
          <a:prstGeom prst="rect">
            <a:avLst/>
          </a:prstGeom>
          <a:solidFill>
            <a:srgbClr val="FFB9B9"/>
          </a:solidFill>
          <a:ln w="19050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fa-IR" b="1" dirty="0" smtClean="0">
                <a:cs typeface="B Nazanin" pitchFamily="2" charset="-78"/>
              </a:rPr>
              <a:t>فروشنده</a:t>
            </a:r>
            <a:endParaRPr lang="fa-IR" b="1" dirty="0">
              <a:cs typeface="B Nazanin" pitchFamily="2" charset="-7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09351" y="5716780"/>
            <a:ext cx="8763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fa-IR" b="1" dirty="0" smtClean="0">
                <a:cs typeface="B Nazanin" pitchFamily="2" charset="-78"/>
              </a:rPr>
              <a:t>خریدار</a:t>
            </a:r>
            <a:endParaRPr lang="fa-IR" b="1" dirty="0">
              <a:cs typeface="B Nazanin" pitchFamily="2" charset="-78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1905000" y="5257800"/>
            <a:ext cx="0" cy="4126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3" descr="C:\Users\fouladifar.a\Desktop\Large_Transparent_100_Dollars Bills_PNG_Clip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048" y="5989590"/>
            <a:ext cx="580322" cy="52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 rot="601599" flipH="1">
            <a:off x="7989263" y="2484149"/>
            <a:ext cx="147373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1600" dirty="0">
                <a:cs typeface="B Nazanin" pitchFamily="2" charset="-78"/>
              </a:rPr>
              <a:t>استفاده از اختیار فروش تبعی توسط خریدار</a:t>
            </a:r>
          </a:p>
        </p:txBody>
      </p:sp>
      <p:sp>
        <p:nvSpPr>
          <p:cNvPr id="28" name="Oval 27"/>
          <p:cNvSpPr/>
          <p:nvPr/>
        </p:nvSpPr>
        <p:spPr>
          <a:xfrm>
            <a:off x="7562440" y="2485854"/>
            <a:ext cx="161926" cy="15012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9" name="Oval 28"/>
          <p:cNvSpPr/>
          <p:nvPr/>
        </p:nvSpPr>
        <p:spPr>
          <a:xfrm>
            <a:off x="7562440" y="1984204"/>
            <a:ext cx="161926" cy="150128"/>
          </a:xfrm>
          <a:prstGeom prst="ellipse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pSp>
        <p:nvGrpSpPr>
          <p:cNvPr id="30" name="Group 29"/>
          <p:cNvGrpSpPr/>
          <p:nvPr/>
        </p:nvGrpSpPr>
        <p:grpSpPr>
          <a:xfrm>
            <a:off x="8033390" y="3581400"/>
            <a:ext cx="2863210" cy="2895600"/>
            <a:chOff x="7728585" y="3810001"/>
            <a:chExt cx="2863210" cy="2895600"/>
          </a:xfrm>
        </p:grpSpPr>
        <p:sp>
          <p:nvSpPr>
            <p:cNvPr id="31" name="Vertical Scroll 30"/>
            <p:cNvSpPr/>
            <p:nvPr/>
          </p:nvSpPr>
          <p:spPr>
            <a:xfrm flipH="1">
              <a:off x="7728585" y="3810001"/>
              <a:ext cx="2863210" cy="2895600"/>
            </a:xfrm>
            <a:prstGeom prst="verticalScroll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 flipH="1">
              <a:off x="7991707" y="5073613"/>
              <a:ext cx="840217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قیمت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 flipH="1">
              <a:off x="8059825" y="4278868"/>
              <a:ext cx="933878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مقدار کالا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 flipH="1">
              <a:off x="8065492" y="4680433"/>
              <a:ext cx="81931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سررسید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 flipH="1">
              <a:off x="8015616" y="5523537"/>
              <a:ext cx="1295399" cy="3231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sz="1500" dirty="0">
                  <a:cs typeface="B Nazanin" pitchFamily="2" charset="-78"/>
                </a:rPr>
                <a:t>حداقل سود خریدار</a:t>
              </a:r>
              <a:endParaRPr lang="fa-IR" dirty="0"/>
            </a:p>
          </p:txBody>
        </p:sp>
        <p:sp>
          <p:nvSpPr>
            <p:cNvPr id="36" name="TextBox 35"/>
            <p:cNvSpPr txBox="1"/>
            <p:nvPr/>
          </p:nvSpPr>
          <p:spPr>
            <a:xfrm flipH="1">
              <a:off x="7848600" y="3810001"/>
              <a:ext cx="2020192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 smtClean="0">
                  <a:cs typeface="B Nazanin" pitchFamily="2" charset="-78"/>
                </a:rPr>
                <a:t>قرارداد سلف موازی</a:t>
              </a:r>
              <a:endParaRPr lang="fa-IR" b="1" dirty="0">
                <a:cs typeface="B Nazanin" pitchFamily="2" charset="-78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 flipH="1">
              <a:off x="9143614" y="4254730"/>
              <a:ext cx="121789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>
                  <a:cs typeface="B Nazanin" pitchFamily="2" charset="-78"/>
                </a:rPr>
                <a:t>1</a:t>
              </a:r>
              <a:r>
                <a:rPr lang="fa-IR" dirty="0" smtClean="0">
                  <a:cs typeface="B Nazanin" pitchFamily="2" charset="-78"/>
                </a:rPr>
                <a:t> تُن میلگرد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 flipH="1">
              <a:off x="8655896" y="5079754"/>
              <a:ext cx="1665334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ریال 35/000/000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 flipH="1">
              <a:off x="9311015" y="4680433"/>
              <a:ext cx="946647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>
                  <a:cs typeface="B Nazanin" pitchFamily="2" charset="-78"/>
                </a:rPr>
                <a:t>اسفند</a:t>
              </a:r>
              <a:r>
                <a:rPr lang="fa-IR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a-IR" dirty="0" smtClean="0">
                  <a:cs typeface="B Nazanin" pitchFamily="2" charset="-78"/>
                </a:rPr>
                <a:t>97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 flipH="1">
              <a:off x="9120319" y="5500452"/>
              <a:ext cx="1137342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18%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 flipH="1">
              <a:off x="7989762" y="6026045"/>
              <a:ext cx="1382839" cy="3231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sz="1500" dirty="0">
                  <a:cs typeface="B Nazanin" pitchFamily="2" charset="-78"/>
                </a:rPr>
                <a:t>حداکثر سود خریدار</a:t>
              </a:r>
              <a:endParaRPr lang="fa-IR" dirty="0"/>
            </a:p>
          </p:txBody>
        </p:sp>
        <p:sp>
          <p:nvSpPr>
            <p:cNvPr id="42" name="TextBox 41"/>
            <p:cNvSpPr txBox="1"/>
            <p:nvPr/>
          </p:nvSpPr>
          <p:spPr>
            <a:xfrm flipH="1">
              <a:off x="9120319" y="6026280"/>
              <a:ext cx="1137342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22%</a:t>
              </a:r>
              <a:endParaRPr lang="fa-IR" dirty="0">
                <a:cs typeface="B Nazanin" pitchFamily="2" charset="-78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 rot="21192851" flipH="1">
            <a:off x="7984983" y="1384258"/>
            <a:ext cx="147373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1600" dirty="0">
                <a:cs typeface="B Nazanin" pitchFamily="2" charset="-78"/>
              </a:rPr>
              <a:t>استفاده از اختیار خرید تبعی توسط عرضه کننده</a:t>
            </a:r>
          </a:p>
        </p:txBody>
      </p:sp>
    </p:spTree>
    <p:extLst>
      <p:ext uri="{BB962C8B-B14F-4D97-AF65-F5344CB8AC3E}">
        <p14:creationId xmlns:p14="http://schemas.microsoft.com/office/powerpoint/2010/main" val="29452748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اوراق سلف موازی استاندارد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31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38200" y="6349674"/>
            <a:ext cx="9753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1400" dirty="0">
                <a:cs typeface="B Nazanin" panose="00000400000000000000" pitchFamily="2" charset="-78"/>
              </a:rPr>
              <a:t>جهت مشاهده تابلوی برخط </a:t>
            </a:r>
            <a:r>
              <a:rPr lang="fa-IR" sz="1400" dirty="0" smtClean="0">
                <a:cs typeface="B Nazanin" panose="00000400000000000000" pitchFamily="2" charset="-78"/>
              </a:rPr>
              <a:t>بازار اوراق سلف استاندارد به </a:t>
            </a:r>
            <a:r>
              <a:rPr lang="fa-IR" sz="1400" dirty="0">
                <a:cs typeface="B Nazanin" panose="00000400000000000000" pitchFamily="2" charset="-78"/>
              </a:rPr>
              <a:t>این </a:t>
            </a:r>
            <a:r>
              <a:rPr lang="fa-IR" sz="1400" dirty="0" err="1">
                <a:cs typeface="B Nazanin" panose="00000400000000000000" pitchFamily="2" charset="-78"/>
              </a:rPr>
              <a:t>وب‌سایت</a:t>
            </a:r>
            <a:r>
              <a:rPr lang="fa-IR" sz="1400" dirty="0">
                <a:cs typeface="B Nazanin" panose="00000400000000000000" pitchFamily="2" charset="-78"/>
              </a:rPr>
              <a:t> مراجعه کنید: </a:t>
            </a:r>
            <a:r>
              <a:rPr lang="en-US" sz="1000" dirty="0">
                <a:cs typeface="B Nazanin" panose="00000400000000000000" pitchFamily="2" charset="-78"/>
                <a:hlinkClick r:id="rId2"/>
              </a:rPr>
              <a:t>http</a:t>
            </a:r>
            <a:r>
              <a:rPr lang="en-US" sz="1000" dirty="0" smtClean="0">
                <a:cs typeface="B Nazanin" panose="00000400000000000000" pitchFamily="2" charset="-78"/>
                <a:hlinkClick r:id="rId2"/>
              </a:rPr>
              <a:t>://www.tsetmc.com/</a:t>
            </a:r>
            <a:r>
              <a:rPr lang="fa-IR" sz="1000" dirty="0" smtClean="0">
                <a:cs typeface="B Nazanin" panose="00000400000000000000" pitchFamily="2" charset="-78"/>
              </a:rPr>
              <a:t> </a:t>
            </a:r>
            <a:r>
              <a:rPr lang="fa-IR" sz="1100" dirty="0" smtClean="0">
                <a:cs typeface="B Nazanin" panose="00000400000000000000" pitchFamily="2" charset="-78"/>
              </a:rPr>
              <a:t>در قسمت بورس کالا (بالا سمت چپ صفحه) بخش سلف استاندارد را کلیک کنید.</a:t>
            </a:r>
            <a:endParaRPr lang="en-US" sz="1100" dirty="0">
              <a:cs typeface="B Nazanin" panose="000004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24" y="1131231"/>
            <a:ext cx="11667976" cy="4050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70641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اوراق سلف موازی استاندارد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32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90595"/>
            <a:ext cx="11940983" cy="46958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38811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گواهی سپرده کالایی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8200"/>
            <a:ext cx="10515600" cy="5609697"/>
          </a:xfrm>
        </p:spPr>
        <p:txBody>
          <a:bodyPr>
            <a:normAutofit fontScale="92500" lnSpcReduction="10000"/>
          </a:bodyPr>
          <a:lstStyle/>
          <a:p>
            <a:pPr algn="justLow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ar-SA" sz="2400" dirty="0"/>
              <a:t>سندي است كه در قبال تحويل كالا به انبارهای تحت نظارت بورس کالا</a:t>
            </a:r>
            <a:r>
              <a:rPr lang="fa-IR" sz="2400" dirty="0"/>
              <a:t>ی ایران</a:t>
            </a:r>
            <a:r>
              <a:rPr lang="ar-SA" sz="2400" dirty="0"/>
              <a:t> صادر</a:t>
            </a:r>
            <a:r>
              <a:rPr lang="fa-IR" sz="2400" dirty="0"/>
              <a:t> شده</a:t>
            </a:r>
            <a:r>
              <a:rPr lang="ar-SA" sz="2400" dirty="0"/>
              <a:t> و مشخصات مربوط به كم</a:t>
            </a:r>
            <a:r>
              <a:rPr lang="fa-IR" sz="2400" dirty="0" err="1"/>
              <a:t>یت</a:t>
            </a:r>
            <a:r>
              <a:rPr lang="ar-SA" sz="2400" dirty="0"/>
              <a:t> و كيف</a:t>
            </a:r>
            <a:r>
              <a:rPr lang="fa-IR" sz="2400" dirty="0" err="1"/>
              <a:t>یت</a:t>
            </a:r>
            <a:r>
              <a:rPr lang="ar-SA" sz="2400" dirty="0"/>
              <a:t> كالا در آن درج می‌گردد</a:t>
            </a:r>
            <a:r>
              <a:rPr lang="fa-IR" sz="2400" dirty="0"/>
              <a:t> </a:t>
            </a:r>
            <a:r>
              <a:rPr lang="ar-SA" sz="2400" dirty="0"/>
              <a:t>و امکان عرضه کالا در بورس را فراهم می کند.</a:t>
            </a:r>
            <a:endParaRPr lang="fa-IR" sz="2400" dirty="0"/>
          </a:p>
          <a:p>
            <a:pPr algn="justLow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2400" dirty="0"/>
              <a:t>با مراجعه صاحب کالا به انبارهای تحت نظارت در صورتی که کیفیت کالا مورد تأیید </a:t>
            </a:r>
            <a:r>
              <a:rPr lang="fa-IR" sz="2400" dirty="0" smtClean="0"/>
              <a:t>باشد </a:t>
            </a:r>
            <a:r>
              <a:rPr lang="fa-IR" sz="2400" dirty="0"/>
              <a:t>و کالا پذیرش شود، به صورت الکترونیکی </a:t>
            </a:r>
            <a:r>
              <a:rPr lang="fa-IR" sz="2400" dirty="0" smtClean="0"/>
              <a:t>«گواهی سپرده کالایی» </a:t>
            </a:r>
            <a:r>
              <a:rPr lang="fa-IR" sz="2400" dirty="0"/>
              <a:t>صادر می‌شود که این گواهی در بورس کالای ایران قابل معامله است.</a:t>
            </a:r>
          </a:p>
          <a:p>
            <a:pPr algn="justLow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2400" dirty="0"/>
              <a:t>گواهی سپرده ناپیوسته: </a:t>
            </a:r>
            <a:r>
              <a:rPr lang="fa-IR" sz="2400" dirty="0" smtClean="0"/>
              <a:t>پس از سپردن کالا به انبار، اوراق </a:t>
            </a:r>
            <a:r>
              <a:rPr lang="fa-IR" sz="2400" dirty="0" err="1" smtClean="0"/>
              <a:t>ایجادشده</a:t>
            </a:r>
            <a:r>
              <a:rPr lang="fa-IR" sz="2400" dirty="0" smtClean="0"/>
              <a:t> تنها </a:t>
            </a:r>
            <a:r>
              <a:rPr lang="fa-IR" sz="2400" dirty="0"/>
              <a:t>یک بار در بورس عرضه می‌شود و امکان معامله مجدد در بورس را ندارد. پس از </a:t>
            </a:r>
            <a:r>
              <a:rPr lang="fa-IR" sz="2400" dirty="0" smtClean="0"/>
              <a:t>عرضه، خریدار </a:t>
            </a:r>
            <a:r>
              <a:rPr lang="fa-IR" sz="2400" dirty="0"/>
              <a:t>می‌بایست جهت تحویل کالا به محل </a:t>
            </a:r>
            <a:r>
              <a:rPr lang="fa-IR" sz="2400" dirty="0" err="1"/>
              <a:t>تعیین‌شده</a:t>
            </a:r>
            <a:r>
              <a:rPr lang="fa-IR" sz="2400" dirty="0"/>
              <a:t> مراجعه نماید.</a:t>
            </a:r>
            <a:endParaRPr lang="ar-SA" sz="2400" dirty="0"/>
          </a:p>
          <a:p>
            <a:pPr algn="justLow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2400" dirty="0"/>
              <a:t>گواهی سپرده پیوسته: پس از سپردن کالا به انبار، اوراق </a:t>
            </a:r>
            <a:r>
              <a:rPr lang="fa-IR" sz="2400" dirty="0" err="1"/>
              <a:t>ایجادشده</a:t>
            </a:r>
            <a:r>
              <a:rPr lang="fa-IR" sz="2400" dirty="0"/>
              <a:t> می‌تواند بارها در بورس کالای ایران معامله شود (معاملات ثانویه). در صورتی که خریدار تمایل </a:t>
            </a:r>
            <a:r>
              <a:rPr lang="fa-IR" sz="2400" dirty="0" smtClean="0"/>
              <a:t>داشته باشد </a:t>
            </a:r>
            <a:r>
              <a:rPr lang="fa-IR" sz="2400" dirty="0"/>
              <a:t>کالا را </a:t>
            </a:r>
            <a:r>
              <a:rPr lang="fa-IR" sz="2400" dirty="0" smtClean="0"/>
              <a:t>تحویل بگیرد به </a:t>
            </a:r>
            <a:r>
              <a:rPr lang="fa-IR" sz="2400" dirty="0"/>
              <a:t>انبار مراجعه خواهد کرد.</a:t>
            </a:r>
          </a:p>
          <a:p>
            <a:pPr algn="justLow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ar-SA" sz="2400" dirty="0"/>
              <a:t>دارندگان گواهی سپرده کالایی می</a:t>
            </a:r>
            <a:r>
              <a:rPr lang="fa-IR" sz="2400" dirty="0"/>
              <a:t> </a:t>
            </a:r>
            <a:r>
              <a:rPr lang="ar-SA" sz="2400" dirty="0"/>
              <a:t>توانند با توثیق این اوراق، از شبکه بانکی کشور تسهیلات مالی دریافت نمایند.</a:t>
            </a:r>
            <a:endParaRPr lang="fa-IR" sz="2400" dirty="0"/>
          </a:p>
          <a:p>
            <a:pPr algn="justLow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2400" dirty="0" smtClean="0"/>
              <a:t>دارندگان </a:t>
            </a:r>
            <a:r>
              <a:rPr lang="fa-IR" sz="2400" dirty="0"/>
              <a:t>موقعیت تعهدی فروش در بازار قراردادهای آتی </a:t>
            </a:r>
            <a:r>
              <a:rPr lang="fa-IR" sz="2400" dirty="0" smtClean="0"/>
              <a:t>بورس کالای ایران، در </a:t>
            </a:r>
            <a:r>
              <a:rPr lang="fa-IR" sz="2400" dirty="0"/>
              <a:t>صورتی که تا سررسید قرارداد اقدام به بستن موقعیت تعهدی خود </a:t>
            </a:r>
            <a:r>
              <a:rPr lang="fa-IR" sz="2400" dirty="0" smtClean="0"/>
              <a:t>نکنند، </a:t>
            </a:r>
            <a:r>
              <a:rPr lang="fa-IR" sz="2400" dirty="0"/>
              <a:t>ملزم به تحویل کالا به خریدار </a:t>
            </a:r>
            <a:r>
              <a:rPr lang="fa-IR" sz="2400" dirty="0" smtClean="0"/>
              <a:t>می‌باشند و از </a:t>
            </a:r>
            <a:r>
              <a:rPr lang="fa-IR" sz="2400" dirty="0"/>
              <a:t>گواهی سپرده کالایی استفاده </a:t>
            </a:r>
            <a:r>
              <a:rPr lang="fa-IR" sz="2400" dirty="0" smtClean="0"/>
              <a:t>می‌نمایند</a:t>
            </a:r>
            <a:r>
              <a:rPr lang="fa-IR" sz="2400" dirty="0"/>
              <a:t>. </a:t>
            </a:r>
          </a:p>
          <a:p>
            <a:pPr algn="justLow">
              <a:buFont typeface="Wingdings" panose="05000000000000000000" pitchFamily="2" charset="2"/>
              <a:buChar char="q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229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گواهی سپرده کالایی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34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38200" y="6349674"/>
            <a:ext cx="9753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1400" dirty="0">
                <a:cs typeface="B Nazanin" panose="00000400000000000000" pitchFamily="2" charset="-78"/>
              </a:rPr>
              <a:t>جهت مشاهده تابلوی برخط </a:t>
            </a:r>
            <a:r>
              <a:rPr lang="fa-IR" sz="1400" dirty="0" smtClean="0">
                <a:cs typeface="B Nazanin" panose="00000400000000000000" pitchFamily="2" charset="-78"/>
              </a:rPr>
              <a:t>بازار گواهی سپرده کالایی به </a:t>
            </a:r>
            <a:r>
              <a:rPr lang="fa-IR" sz="1400" dirty="0">
                <a:cs typeface="B Nazanin" panose="00000400000000000000" pitchFamily="2" charset="-78"/>
              </a:rPr>
              <a:t>این </a:t>
            </a:r>
            <a:r>
              <a:rPr lang="fa-IR" sz="1400" dirty="0" err="1">
                <a:cs typeface="B Nazanin" panose="00000400000000000000" pitchFamily="2" charset="-78"/>
              </a:rPr>
              <a:t>وب‌سایت</a:t>
            </a:r>
            <a:r>
              <a:rPr lang="fa-IR" sz="1400" dirty="0">
                <a:cs typeface="B Nazanin" panose="00000400000000000000" pitchFamily="2" charset="-78"/>
              </a:rPr>
              <a:t> مراجعه کنید: </a:t>
            </a:r>
            <a:r>
              <a:rPr lang="en-US" sz="1000" dirty="0">
                <a:cs typeface="B Nazanin" panose="00000400000000000000" pitchFamily="2" charset="-78"/>
                <a:hlinkClick r:id="rId2"/>
              </a:rPr>
              <a:t>http</a:t>
            </a:r>
            <a:r>
              <a:rPr lang="en-US" sz="1000" dirty="0" smtClean="0">
                <a:cs typeface="B Nazanin" panose="00000400000000000000" pitchFamily="2" charset="-78"/>
                <a:hlinkClick r:id="rId2"/>
              </a:rPr>
              <a:t>://www.tsetmc.com/</a:t>
            </a:r>
            <a:r>
              <a:rPr lang="fa-IR" sz="1000" dirty="0" smtClean="0">
                <a:cs typeface="B Nazanin" panose="00000400000000000000" pitchFamily="2" charset="-78"/>
              </a:rPr>
              <a:t> </a:t>
            </a:r>
            <a:r>
              <a:rPr lang="fa-IR" sz="1100" dirty="0" smtClean="0">
                <a:cs typeface="B Nazanin" panose="00000400000000000000" pitchFamily="2" charset="-78"/>
              </a:rPr>
              <a:t>در قسمت بورس کالا (بالا سمت چپ صفحه) بخش گواهی سپرده کالایی را کلیک کنید.</a:t>
            </a:r>
            <a:endParaRPr lang="en-US" sz="1100" dirty="0">
              <a:cs typeface="B Nazanin" panose="000004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66" y="837072"/>
            <a:ext cx="12001500" cy="46810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61714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تابلوی معاملات گواهی سپرده کالایی سکه طلا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35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33101" y="808091"/>
            <a:ext cx="11906499" cy="4830709"/>
            <a:chOff x="133101" y="808091"/>
            <a:chExt cx="11906499" cy="483070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01" y="808091"/>
              <a:ext cx="11906499" cy="483070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8" name="Rectangle 7"/>
            <p:cNvSpPr/>
            <p:nvPr/>
          </p:nvSpPr>
          <p:spPr>
            <a:xfrm>
              <a:off x="10566399" y="1354666"/>
              <a:ext cx="275304" cy="1524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828841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صندوق سرمایه‌گذاری کالایی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algn="justLow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ar-SA" sz="2400" dirty="0"/>
              <a:t>امکان پیروی از بازده تغییرات قیمتی یک یا چند کالای معین</a:t>
            </a:r>
          </a:p>
          <a:p>
            <a:pPr algn="justLow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ar-SA" sz="2400" dirty="0"/>
              <a:t>دارای واحدهای سرمایه‌گذاری قابل معامله در بورس</a:t>
            </a:r>
          </a:p>
          <a:p>
            <a:pPr algn="justLow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ar-SA" sz="2400" dirty="0"/>
              <a:t>سرمایه‌گذاری در اوراق بهادار مبتنی بر </a:t>
            </a:r>
            <a:r>
              <a:rPr lang="ar-SA" sz="2400" dirty="0" smtClean="0"/>
              <a:t>کالاها</a:t>
            </a:r>
            <a:r>
              <a:rPr lang="fa-IR" sz="2400" dirty="0" smtClean="0"/>
              <a:t> توسط صندوق‌های کالایی</a:t>
            </a:r>
            <a:endParaRPr lang="ar-SA" sz="2400" dirty="0"/>
          </a:p>
          <a:p>
            <a:pPr algn="justLow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ar-SA" sz="2400" dirty="0" smtClean="0"/>
              <a:t>داشتن </a:t>
            </a:r>
            <a:r>
              <a:rPr lang="ar-SA" sz="2400" dirty="0"/>
              <a:t>مالکیت کالای </a:t>
            </a:r>
            <a:r>
              <a:rPr lang="ar-SA" sz="2400" dirty="0" smtClean="0"/>
              <a:t>موردنظر</a:t>
            </a:r>
            <a:r>
              <a:rPr lang="fa-IR" sz="2400" dirty="0" smtClean="0"/>
              <a:t> توسط سرمایه‌گذار و در عین حال</a:t>
            </a:r>
            <a:r>
              <a:rPr lang="ar-SA" sz="2400" dirty="0" smtClean="0"/>
              <a:t> </a:t>
            </a:r>
            <a:r>
              <a:rPr lang="fa-IR" sz="2400" dirty="0" smtClean="0"/>
              <a:t>نداشتن </a:t>
            </a:r>
            <a:r>
              <a:rPr lang="ar-SA" sz="2400" dirty="0" smtClean="0"/>
              <a:t>مسئولیت </a:t>
            </a:r>
            <a:r>
              <a:rPr lang="ar-SA" sz="2400" dirty="0"/>
              <a:t>نگهداری از آن </a:t>
            </a:r>
            <a:r>
              <a:rPr lang="ar-SA" sz="2400" dirty="0" smtClean="0"/>
              <a:t>کالا</a:t>
            </a:r>
            <a:endParaRPr lang="ar-SA" sz="2400" dirty="0"/>
          </a:p>
          <a:p>
            <a:pPr algn="justLow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2400" dirty="0" smtClean="0"/>
              <a:t>استفاده از صندوق کالایی </a:t>
            </a:r>
            <a:r>
              <a:rPr lang="ar-SA" sz="2400" dirty="0" smtClean="0"/>
              <a:t>به </a:t>
            </a:r>
            <a:r>
              <a:rPr lang="ar-SA" sz="2400" dirty="0"/>
              <a:t>منظور سرمایه‌گذاری و نوسان‌گیری در بازارهای </a:t>
            </a:r>
            <a:r>
              <a:rPr lang="ar-SA" sz="2400" dirty="0" smtClean="0"/>
              <a:t>کالایی</a:t>
            </a:r>
            <a:endParaRPr lang="fa-IR" sz="2400" dirty="0" smtClean="0"/>
          </a:p>
          <a:p>
            <a:pPr algn="justLow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2400" dirty="0" smtClean="0"/>
              <a:t>قابلیت خرید و فروش صندوق‌های کالایی برای دارندگان کد معاملات سهام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5523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صندوق سرمایه‌گذاری </a:t>
            </a:r>
            <a:r>
              <a:rPr lang="fa-IR" dirty="0" smtClean="0"/>
              <a:t>کالایی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dirty="0" smtClean="0"/>
              <a:t>دارایی‌های </a:t>
            </a:r>
            <a:r>
              <a:rPr lang="fa-IR" dirty="0"/>
              <a:t>مجاز برای سرمایه‌گذاری </a:t>
            </a:r>
            <a:r>
              <a:rPr lang="fa-IR" dirty="0" smtClean="0"/>
              <a:t>توسط صندوق‌های کالایی</a:t>
            </a:r>
          </a:p>
          <a:p>
            <a:pPr lvl="1">
              <a:lnSpc>
                <a:spcPct val="150000"/>
              </a:lnSpc>
            </a:pPr>
            <a:r>
              <a:rPr lang="fa-IR" dirty="0" smtClean="0"/>
              <a:t>گواهی </a:t>
            </a:r>
            <a:r>
              <a:rPr lang="fa-IR" dirty="0"/>
              <a:t>سپرده کالایی</a:t>
            </a:r>
          </a:p>
          <a:p>
            <a:pPr lvl="1">
              <a:lnSpc>
                <a:spcPct val="150000"/>
              </a:lnSpc>
            </a:pPr>
            <a:r>
              <a:rPr lang="fa-IR" dirty="0"/>
              <a:t>اوراق سلف موازی استاندارد</a:t>
            </a:r>
          </a:p>
          <a:p>
            <a:pPr lvl="1">
              <a:lnSpc>
                <a:spcPct val="150000"/>
              </a:lnSpc>
            </a:pPr>
            <a:r>
              <a:rPr lang="fa-IR" dirty="0"/>
              <a:t>قراردادهای آتی کالایی</a:t>
            </a:r>
          </a:p>
          <a:p>
            <a:pPr lvl="1">
              <a:lnSpc>
                <a:spcPct val="150000"/>
              </a:lnSpc>
            </a:pPr>
            <a:r>
              <a:rPr lang="fa-IR" dirty="0"/>
              <a:t>قراردادهای اختیار معامله کالایی</a:t>
            </a:r>
          </a:p>
          <a:p>
            <a:pPr lvl="1">
              <a:lnSpc>
                <a:spcPct val="150000"/>
              </a:lnSpc>
            </a:pPr>
            <a:r>
              <a:rPr lang="fa-IR" dirty="0"/>
              <a:t>سپرده بانکی و اوراق با درآمد ثابت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5538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صندوق‌های سرمایه‌گذاری کالایی پذیرش شده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38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900092"/>
              </p:ext>
            </p:extLst>
          </p:nvPr>
        </p:nvGraphicFramePr>
        <p:xfrm>
          <a:off x="838200" y="1143000"/>
          <a:ext cx="10515600" cy="4191001"/>
        </p:xfrm>
        <a:graphic>
          <a:graphicData uri="http://schemas.openxmlformats.org/drawingml/2006/table">
            <a:tbl>
              <a:tblPr rtl="1">
                <a:tableStyleId>{5940675A-B579-460E-94D1-54222C63F5DA}</a:tableStyleId>
              </a:tblPr>
              <a:tblGrid>
                <a:gridCol w="2205068"/>
                <a:gridCol w="1689598"/>
                <a:gridCol w="3081369"/>
                <a:gridCol w="18628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67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3119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a-IR" sz="2400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نام صندوق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a-IR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نماد معاملاتی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a-IR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مدیر صندوق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a-IR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تاریخ</a:t>
                      </a:r>
                      <a:r>
                        <a:rPr lang="fa-IR" sz="24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پذیره‌نویسی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a-IR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دارایی پایه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481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a-IR" sz="2000" dirty="0" smtClean="0"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صندوق</a:t>
                      </a:r>
                      <a:r>
                        <a:rPr lang="fa-IR" sz="2000" baseline="0" dirty="0" smtClean="0"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 سرمایه‌گذاری پشتوانه طلای </a:t>
                      </a:r>
                      <a:r>
                        <a:rPr lang="fa-IR" sz="2000" baseline="0" dirty="0" err="1" smtClean="0"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لوتوس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a-IR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طلا</a:t>
                      </a:r>
                      <a:endParaRPr lang="en-US" sz="2000" kern="120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شرکت تامین سرمایه </a:t>
                      </a:r>
                      <a:r>
                        <a:rPr lang="fa-IR" sz="200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لوتوس</a:t>
                      </a:r>
                      <a:r>
                        <a:rPr lang="fa-IR" sz="20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 پارسیان</a:t>
                      </a:r>
                    </a:p>
                  </a:txBody>
                  <a:tcPr marL="28575" marR="28575" marT="28575" marB="285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a-IR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خرداد 1396</a:t>
                      </a:r>
                      <a:endParaRPr lang="en-US" sz="2000" kern="120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a-IR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سکه طلا</a:t>
                      </a:r>
                      <a:endParaRPr lang="en-US" sz="2000" kern="120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3509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dirty="0" smtClean="0"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صندوق</a:t>
                      </a:r>
                      <a:r>
                        <a:rPr lang="fa-IR" sz="2000" baseline="0" dirty="0" smtClean="0"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 سرمایه‌گذاری پشتوانه طلای مفید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a-IR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عیار</a:t>
                      </a:r>
                      <a:endParaRPr lang="en-US" sz="2000" kern="120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شرکت </a:t>
                      </a:r>
                      <a:r>
                        <a:rPr lang="fa-IR" sz="200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سبدگردان</a:t>
                      </a:r>
                      <a:r>
                        <a:rPr lang="fa-IR" sz="20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 انتخاب مفید</a:t>
                      </a:r>
                    </a:p>
                  </a:txBody>
                  <a:tcPr marL="28575" marR="28575" marT="28575" marB="285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a-IR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خرداد 1397</a:t>
                      </a:r>
                      <a:endParaRPr lang="en-US" sz="2000" kern="120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سکه طلا</a:t>
                      </a:r>
                      <a:endParaRPr lang="en-US" sz="2000" kern="1200" baseline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3509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dirty="0" smtClean="0"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صندوق</a:t>
                      </a:r>
                      <a:r>
                        <a:rPr lang="fa-IR" sz="2000" baseline="0" dirty="0" smtClean="0"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 سرمایه‌گذاری زرافشان امید ایرانیان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a-IR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زر</a:t>
                      </a:r>
                      <a:endParaRPr lang="en-US" sz="2000" kern="120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شرکت تامین سرمایه امید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a-IR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مهر 1396</a:t>
                      </a:r>
                      <a:endParaRPr lang="en-US" sz="2000" kern="120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سکه طلا</a:t>
                      </a:r>
                      <a:endParaRPr lang="en-US" sz="2000" kern="1200" baseline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74481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a-IR" sz="2000" dirty="0" smtClean="0"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صندوق سکه طلای</a:t>
                      </a:r>
                      <a:r>
                        <a:rPr lang="fa-IR" sz="2000" baseline="0" dirty="0" smtClean="0"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 کیان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گوهر</a:t>
                      </a:r>
                      <a:endParaRPr lang="en-US" sz="2000" kern="120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شرکت کارگزاری توسعه معاملات کیان</a:t>
                      </a:r>
                    </a:p>
                  </a:txBody>
                  <a:tcPr marL="28575" marR="28575" marT="28575" marB="2857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آذر 1396</a:t>
                      </a:r>
                      <a:endParaRPr lang="en-US" sz="2000" kern="120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B Nazanin" panose="00000400000000000000" pitchFamily="2" charset="-78"/>
                        </a:rPr>
                        <a:t>سکه طلا</a:t>
                      </a:r>
                      <a:endParaRPr lang="en-US" sz="2000" kern="1200" baseline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11850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تابلوی معاملاتی صندوق سرمایه‌گذاری کالایی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1" y="838200"/>
            <a:ext cx="12039600" cy="47240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838200" y="6349674"/>
            <a:ext cx="9753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1400" dirty="0">
                <a:cs typeface="B Nazanin" panose="00000400000000000000" pitchFamily="2" charset="-78"/>
              </a:rPr>
              <a:t>جهت مشاهده تابلوی برخط </a:t>
            </a:r>
            <a:r>
              <a:rPr lang="fa-IR" sz="1400" dirty="0" smtClean="0">
                <a:cs typeface="B Nazanin" panose="00000400000000000000" pitchFamily="2" charset="-78"/>
              </a:rPr>
              <a:t>بازار صندوق سرمایه‌گذاری کالایی به </a:t>
            </a:r>
            <a:r>
              <a:rPr lang="fa-IR" sz="1400" dirty="0">
                <a:cs typeface="B Nazanin" panose="00000400000000000000" pitchFamily="2" charset="-78"/>
              </a:rPr>
              <a:t>این </a:t>
            </a:r>
            <a:r>
              <a:rPr lang="fa-IR" sz="1400" dirty="0" err="1">
                <a:cs typeface="B Nazanin" panose="00000400000000000000" pitchFamily="2" charset="-78"/>
              </a:rPr>
              <a:t>وب‌سایت</a:t>
            </a:r>
            <a:r>
              <a:rPr lang="fa-IR" sz="1400" dirty="0">
                <a:cs typeface="B Nazanin" panose="00000400000000000000" pitchFamily="2" charset="-78"/>
              </a:rPr>
              <a:t> مراجعه کنید: </a:t>
            </a:r>
            <a:r>
              <a:rPr lang="en-US" sz="1000" dirty="0">
                <a:cs typeface="B Nazanin" panose="00000400000000000000" pitchFamily="2" charset="-78"/>
                <a:hlinkClick r:id="rId3"/>
              </a:rPr>
              <a:t>http</a:t>
            </a:r>
            <a:r>
              <a:rPr lang="en-US" sz="1000" dirty="0" smtClean="0">
                <a:cs typeface="B Nazanin" panose="00000400000000000000" pitchFamily="2" charset="-78"/>
                <a:hlinkClick r:id="rId3"/>
              </a:rPr>
              <a:t>://www.tsetmc.com/</a:t>
            </a:r>
            <a:r>
              <a:rPr lang="fa-IR" sz="1000" dirty="0" smtClean="0">
                <a:cs typeface="B Nazanin" panose="00000400000000000000" pitchFamily="2" charset="-78"/>
              </a:rPr>
              <a:t> </a:t>
            </a:r>
            <a:r>
              <a:rPr lang="fa-IR" sz="1100" dirty="0" smtClean="0">
                <a:cs typeface="B Nazanin" panose="00000400000000000000" pitchFamily="2" charset="-78"/>
              </a:rPr>
              <a:t>در قسمت بورس کالا بخش صندوق‌های کالایی را کلیک کنید.</a:t>
            </a:r>
            <a:endParaRPr lang="en-US" sz="1100" dirty="0">
              <a:cs typeface="B Nazanin" panose="000004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601200" y="886800"/>
            <a:ext cx="1764000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7718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بورس‌های کالایی مطرح در جهان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4330677"/>
              </p:ext>
            </p:extLst>
          </p:nvPr>
        </p:nvGraphicFramePr>
        <p:xfrm>
          <a:off x="1371600" y="1447800"/>
          <a:ext cx="9706896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6418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آمار معاملات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1495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آمار معاملات بورس کالای ایران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dirty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41</a:t>
            </a:fld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4199218"/>
              </p:ext>
            </p:extLst>
          </p:nvPr>
        </p:nvGraphicFramePr>
        <p:xfrm>
          <a:off x="914400" y="990600"/>
          <a:ext cx="102108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54841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آمار معاملات بورس کالای ایران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dirty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42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134599"/>
              </p:ext>
            </p:extLst>
          </p:nvPr>
        </p:nvGraphicFramePr>
        <p:xfrm>
          <a:off x="1143000" y="736602"/>
          <a:ext cx="9829799" cy="5831708"/>
        </p:xfrm>
        <a:graphic>
          <a:graphicData uri="http://schemas.openxmlformats.org/drawingml/2006/table">
            <a:tbl>
              <a:tblPr rtl="1" firstRow="1" firstCol="1" bandRow="1">
                <a:tableStyleId>{8FD4443E-F989-4FC4-A0C8-D5A2AF1F390B}</a:tableStyleId>
              </a:tblPr>
              <a:tblGrid>
                <a:gridCol w="4583775"/>
                <a:gridCol w="2678261"/>
                <a:gridCol w="2567763"/>
              </a:tblGrid>
              <a:tr h="325691">
                <a:tc rowSpan="2">
                  <a:txBody>
                    <a:bodyPr/>
                    <a:lstStyle/>
                    <a:p>
                      <a:pPr indent="2159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0" dirty="0" smtClean="0">
                          <a:effectLst/>
                          <a:cs typeface="B Nazanin" panose="00000400000000000000" pitchFamily="2" charset="-78"/>
                        </a:rPr>
                        <a:t>آمار معاملات</a:t>
                      </a:r>
                      <a:endParaRPr lang="en-US" sz="3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0808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2159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0" dirty="0">
                          <a:effectLst/>
                          <a:cs typeface="B Nazanin" panose="00000400000000000000" pitchFamily="2" charset="-78"/>
                        </a:rPr>
                        <a:t>سال </a:t>
                      </a:r>
                      <a:r>
                        <a:rPr lang="ar-SA" sz="1800" b="0" dirty="0" smtClean="0">
                          <a:effectLst/>
                          <a:cs typeface="B Nazanin" panose="00000400000000000000" pitchFamily="2" charset="-78"/>
                        </a:rPr>
                        <a:t>139</a:t>
                      </a:r>
                      <a:r>
                        <a:rPr lang="fa-IR" sz="1800" b="0" dirty="0" smtClean="0">
                          <a:effectLst/>
                          <a:cs typeface="B Nazanin" panose="00000400000000000000" pitchFamily="2" charset="-78"/>
                        </a:rPr>
                        <a:t>7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0808"/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2159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/>
                </a:tc>
              </a:tr>
              <a:tr h="3631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0" dirty="0" smtClean="0">
                          <a:effectLst/>
                          <a:cs typeface="B Nazanin" panose="00000400000000000000" pitchFamily="2" charset="-78"/>
                        </a:rPr>
                        <a:t>حجم</a:t>
                      </a:r>
                      <a:r>
                        <a:rPr lang="fa-IR" sz="1800" b="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1800" b="0" dirty="0" smtClean="0">
                          <a:effectLst/>
                          <a:cs typeface="B Nazanin" panose="00000400000000000000" pitchFamily="2" charset="-78"/>
                        </a:rPr>
                        <a:t>(</a:t>
                      </a:r>
                      <a:r>
                        <a:rPr lang="ar-SA" sz="1800" b="0" dirty="0">
                          <a:effectLst/>
                          <a:cs typeface="B Nazanin" panose="00000400000000000000" pitchFamily="2" charset="-78"/>
                        </a:rPr>
                        <a:t>هزار تن)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0808"/>
                    </a:solidFill>
                  </a:tcPr>
                </a:tc>
                <a:tc>
                  <a:txBody>
                    <a:bodyPr/>
                    <a:lstStyle/>
                    <a:p>
                      <a:pPr indent="2159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0" dirty="0" smtClean="0">
                          <a:effectLst/>
                          <a:cs typeface="B Nazanin" panose="00000400000000000000" pitchFamily="2" charset="-78"/>
                        </a:rPr>
                        <a:t>ارزش</a:t>
                      </a:r>
                      <a:r>
                        <a:rPr lang="fa-IR" sz="1800" b="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1800" b="0" dirty="0" smtClean="0">
                          <a:effectLst/>
                          <a:cs typeface="B Nazanin" panose="00000400000000000000" pitchFamily="2" charset="-78"/>
                        </a:rPr>
                        <a:t>(</a:t>
                      </a:r>
                      <a:r>
                        <a:rPr lang="ar-SA" sz="1800" b="0" dirty="0">
                          <a:effectLst/>
                          <a:cs typeface="B Nazanin" panose="00000400000000000000" pitchFamily="2" charset="-78"/>
                        </a:rPr>
                        <a:t>میلیارد ریال)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0808"/>
                    </a:solidFill>
                  </a:tcPr>
                </a:tc>
              </a:tr>
              <a:tr h="361878">
                <a:tc>
                  <a:txBody>
                    <a:bodyPr/>
                    <a:lstStyle/>
                    <a:p>
                      <a:pPr lvl="1" indent="215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0" dirty="0">
                          <a:effectLst/>
                          <a:cs typeface="B Nazanin" panose="00000400000000000000" pitchFamily="2" charset="-78"/>
                        </a:rPr>
                        <a:t>محصولات صنعتی و معدنی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 7,771 </a:t>
                      </a:r>
                    </a:p>
                  </a:txBody>
                  <a:tcPr marL="9525" marR="9525" marT="9525" marB="0"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327,456 </a:t>
                      </a:r>
                    </a:p>
                  </a:txBody>
                  <a:tcPr marL="9525" marR="9525" marT="9525" marB="0"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61878">
                <a:tc>
                  <a:txBody>
                    <a:bodyPr/>
                    <a:lstStyle/>
                    <a:p>
                      <a:pPr lvl="1" indent="215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0" dirty="0">
                          <a:effectLst/>
                          <a:cs typeface="B Nazanin" panose="00000400000000000000" pitchFamily="2" charset="-78"/>
                        </a:rPr>
                        <a:t>محصولات کشاورزی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 1,938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 26,500 </a:t>
                      </a:r>
                    </a:p>
                  </a:txBody>
                  <a:tcPr marL="9525" marR="9525" marT="9525" marB="0" anchor="ctr"/>
                </a:tc>
              </a:tr>
              <a:tr h="361878">
                <a:tc>
                  <a:txBody>
                    <a:bodyPr/>
                    <a:lstStyle/>
                    <a:p>
                      <a:pPr lvl="1" indent="215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0" dirty="0">
                          <a:effectLst/>
                          <a:cs typeface="B Nazanin" panose="00000400000000000000" pitchFamily="2" charset="-78"/>
                        </a:rPr>
                        <a:t>محصولات پتروشیمی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 4,696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307,122 </a:t>
                      </a:r>
                    </a:p>
                  </a:txBody>
                  <a:tcPr marL="9525" marR="9525" marT="9525" marB="0" anchor="ctr"/>
                </a:tc>
              </a:tr>
              <a:tr h="361878">
                <a:tc>
                  <a:txBody>
                    <a:bodyPr/>
                    <a:lstStyle/>
                    <a:p>
                      <a:pPr lvl="1" indent="215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0" dirty="0" smtClean="0">
                          <a:effectLst/>
                          <a:cs typeface="B Nazanin" panose="00000400000000000000" pitchFamily="2" charset="-78"/>
                        </a:rPr>
                        <a:t>فرآورده‌های </a:t>
                      </a:r>
                      <a:r>
                        <a:rPr lang="ar-SA" sz="2000" b="0" dirty="0">
                          <a:effectLst/>
                          <a:cs typeface="B Nazanin" panose="00000400000000000000" pitchFamily="2" charset="-78"/>
                        </a:rPr>
                        <a:t>نفتی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10,359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219,190 </a:t>
                      </a:r>
                    </a:p>
                  </a:txBody>
                  <a:tcPr marL="9525" marR="9525" marT="9525" marB="0" anchor="ctr"/>
                </a:tc>
              </a:tr>
              <a:tr h="361878">
                <a:tc>
                  <a:txBody>
                    <a:bodyPr/>
                    <a:lstStyle/>
                    <a:p>
                      <a:pPr lvl="1" indent="215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0" dirty="0">
                          <a:effectLst/>
                          <a:cs typeface="B Nazanin" panose="00000400000000000000" pitchFamily="2" charset="-78"/>
                        </a:rPr>
                        <a:t>بازار فرعی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     76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   3,394 </a:t>
                      </a:r>
                    </a:p>
                  </a:txBody>
                  <a:tcPr marL="9525" marR="9525" marT="9525" marB="0" anchor="ctr"/>
                </a:tc>
              </a:tr>
              <a:tr h="361878">
                <a:tc>
                  <a:txBody>
                    <a:bodyPr/>
                    <a:lstStyle/>
                    <a:p>
                      <a:pPr indent="215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0" dirty="0">
                          <a:effectLst/>
                          <a:cs typeface="B Nazanin" panose="00000400000000000000" pitchFamily="2" charset="-78"/>
                        </a:rPr>
                        <a:t>جمع بازار فیزیکی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24,841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884,309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361878">
                <a:tc>
                  <a:txBody>
                    <a:bodyPr/>
                    <a:lstStyle/>
                    <a:p>
                      <a:pPr lvl="1" indent="215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0" dirty="0">
                          <a:effectLst/>
                          <a:cs typeface="B Nazanin" panose="00000400000000000000" pitchFamily="2" charset="-78"/>
                        </a:rPr>
                        <a:t>قراردادهای آتی </a:t>
                      </a:r>
                      <a:r>
                        <a:rPr lang="ar-SA" sz="1400" b="0" dirty="0">
                          <a:effectLst/>
                          <a:cs typeface="B Nazanin" panose="00000400000000000000" pitchFamily="2" charset="-78"/>
                        </a:rPr>
                        <a:t>(حجم بر حسب تعداد هزار قرارداد)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15,348 </a:t>
                      </a: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823,266 </a:t>
                      </a: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</a:tr>
              <a:tr h="369332">
                <a:tc>
                  <a:txBody>
                    <a:bodyPr/>
                    <a:lstStyle/>
                    <a:p>
                      <a:pPr lvl="1" indent="215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0" dirty="0">
                          <a:effectLst/>
                          <a:cs typeface="B Nazanin" panose="00000400000000000000" pitchFamily="2" charset="-78"/>
                        </a:rPr>
                        <a:t>قراردادهای اختیار معامله </a:t>
                      </a:r>
                      <a:r>
                        <a:rPr lang="ar-SA" sz="1200" b="0" dirty="0">
                          <a:effectLst/>
                          <a:cs typeface="B Nazanin" panose="00000400000000000000" pitchFamily="2" charset="-78"/>
                        </a:rPr>
                        <a:t>(حجم بر حسب </a:t>
                      </a:r>
                      <a:r>
                        <a:rPr lang="ar-SA" sz="1200" b="0" dirty="0" smtClean="0">
                          <a:effectLst/>
                          <a:cs typeface="B Nazanin" panose="00000400000000000000" pitchFamily="2" charset="-78"/>
                        </a:rPr>
                        <a:t>تعداد </a:t>
                      </a:r>
                      <a:r>
                        <a:rPr lang="ar-SA" sz="1200" b="0" dirty="0">
                          <a:effectLst/>
                          <a:cs typeface="B Nazanin" panose="00000400000000000000" pitchFamily="2" charset="-78"/>
                        </a:rPr>
                        <a:t>هزار قرارداد)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>
                    <a:solidFill>
                      <a:srgbClr val="B7381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     24 </a:t>
                      </a:r>
                    </a:p>
                  </a:txBody>
                  <a:tcPr marL="9525" marR="9525" marT="9525" marB="0" anchor="ctr">
                    <a:solidFill>
                      <a:srgbClr val="B7381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      741 </a:t>
                      </a:r>
                    </a:p>
                  </a:txBody>
                  <a:tcPr marL="9525" marR="9525" marT="9525" marB="0" anchor="ctr">
                    <a:solidFill>
                      <a:srgbClr val="B7381A"/>
                    </a:solidFill>
                  </a:tcPr>
                </a:tc>
              </a:tr>
              <a:tr h="361878">
                <a:tc>
                  <a:txBody>
                    <a:bodyPr/>
                    <a:lstStyle/>
                    <a:p>
                      <a:pPr marL="0" lvl="0" indent="215900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0" kern="1200" dirty="0">
                          <a:effectLst/>
                          <a:cs typeface="B Nazanin" panose="00000400000000000000" pitchFamily="2" charset="-78"/>
                        </a:rPr>
                        <a:t>جمع قراردادهای مشتقه </a:t>
                      </a:r>
                      <a:r>
                        <a:rPr lang="ar-SA" sz="12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(حجم بر حسب تعداد هزار قرارداد)</a:t>
                      </a:r>
                      <a:endParaRPr lang="en-US" sz="12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15,372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824,007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361878">
                <a:tc>
                  <a:txBody>
                    <a:bodyPr/>
                    <a:lstStyle/>
                    <a:p>
                      <a:pPr marL="457200" lvl="1" indent="215900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0" dirty="0">
                          <a:effectLst/>
                          <a:cs typeface="B Nazanin" panose="00000400000000000000" pitchFamily="2" charset="-78"/>
                        </a:rPr>
                        <a:t>سلف موازی استاندارد </a:t>
                      </a:r>
                      <a:r>
                        <a:rPr lang="ar-SA" sz="12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(حجم بر حسب تعداد هزار قرارداد)</a:t>
                      </a:r>
                      <a:endParaRPr lang="en-US" sz="12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147,970 </a:t>
                      </a: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 20,417 </a:t>
                      </a: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</a:tr>
              <a:tr h="361878">
                <a:tc>
                  <a:txBody>
                    <a:bodyPr/>
                    <a:lstStyle/>
                    <a:p>
                      <a:pPr marL="457200" lvl="1" indent="215900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0" dirty="0">
                          <a:effectLst/>
                          <a:cs typeface="B Nazanin" panose="00000400000000000000" pitchFamily="2" charset="-78"/>
                        </a:rPr>
                        <a:t>گواهی سپرده کالایی </a:t>
                      </a:r>
                      <a:r>
                        <a:rPr lang="ar-SA" sz="12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(حجم بر حسب تعداد هزار قرارداد)</a:t>
                      </a:r>
                      <a:endParaRPr lang="en-US" sz="12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95,728 </a:t>
                      </a:r>
                    </a:p>
                  </a:txBody>
                  <a:tcPr marL="9525" marR="9525" marT="9525" marB="0" anchor="ctr">
                    <a:solidFill>
                      <a:srgbClr val="B7381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 18,824 </a:t>
                      </a:r>
                    </a:p>
                  </a:txBody>
                  <a:tcPr marL="9525" marR="9525" marT="9525" marB="0" anchor="ctr">
                    <a:solidFill>
                      <a:srgbClr val="B7381A"/>
                    </a:solidFill>
                  </a:tcPr>
                </a:tc>
              </a:tr>
              <a:tr h="361878">
                <a:tc>
                  <a:txBody>
                    <a:bodyPr/>
                    <a:lstStyle/>
                    <a:p>
                      <a:pPr marL="457200" lvl="1" indent="215900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0" dirty="0">
                          <a:effectLst/>
                          <a:cs typeface="B Nazanin" panose="00000400000000000000" pitchFamily="2" charset="-78"/>
                        </a:rPr>
                        <a:t>صندوق سرمایه گذاری </a:t>
                      </a:r>
                      <a:r>
                        <a:rPr lang="ar-SA" sz="12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(حجم بر حسب تعداد هزار قرارداد)</a:t>
                      </a:r>
                      <a:endParaRPr lang="en-US" sz="12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 2,047 </a:t>
                      </a: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 38,590 </a:t>
                      </a: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</a:tr>
              <a:tr h="361878">
                <a:tc>
                  <a:txBody>
                    <a:bodyPr/>
                    <a:lstStyle/>
                    <a:p>
                      <a:pPr indent="215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0" dirty="0">
                          <a:effectLst/>
                          <a:cs typeface="B Nazanin" panose="00000400000000000000" pitchFamily="2" charset="-78"/>
                        </a:rPr>
                        <a:t>جمع بازار مالی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 2,290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    77,831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430995">
                <a:tc>
                  <a:txBody>
                    <a:bodyPr/>
                    <a:lstStyle/>
                    <a:p>
                      <a:pPr indent="2159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0" dirty="0">
                          <a:effectLst/>
                          <a:cs typeface="B Nazanin" panose="00000400000000000000" pitchFamily="2" charset="-78"/>
                        </a:rPr>
                        <a:t>جمع کل معاملات شرکت بورس کالای ایران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5401" marR="55401" marT="0" marB="0" anchor="ctr">
                    <a:solidFill>
                      <a:srgbClr val="08080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- </a:t>
                      </a:r>
                    </a:p>
                  </a:txBody>
                  <a:tcPr marL="9525" marR="9525" marT="9525" marB="0" anchor="ctr">
                    <a:solidFill>
                      <a:srgbClr val="08080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 1,786,147 </a:t>
                      </a:r>
                    </a:p>
                  </a:txBody>
                  <a:tcPr marL="9525" marR="9525" marT="9525" marB="0" anchor="ctr">
                    <a:solidFill>
                      <a:srgbClr val="08080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545026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1">
              <a:lumMod val="85000"/>
              <a:lumOff val="15000"/>
            </a:schemeClr>
          </a:fgClr>
          <a:bgClr>
            <a:schemeClr val="tx1">
              <a:lumMod val="95000"/>
              <a:lumOff val="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a-IR" b="1" dirty="0" smtClean="0">
                <a:solidFill>
                  <a:schemeClr val="accent2"/>
                </a:solidFill>
                <a:latin typeface="+mn-lt"/>
                <a:cs typeface="B Titr" pitchFamily="2" charset="-78"/>
              </a:rPr>
              <a:t>با سپاس از توجه شما</a:t>
            </a:r>
            <a:endParaRPr lang="en-US" b="1" dirty="0" smtClean="0">
              <a:solidFill>
                <a:schemeClr val="accent2"/>
              </a:solidFill>
              <a:latin typeface="+mn-lt"/>
              <a:cs typeface="B Titr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4835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کارکردهای بورس‌های کالایی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1785152"/>
              </p:ext>
            </p:extLst>
          </p:nvPr>
        </p:nvGraphicFramePr>
        <p:xfrm>
          <a:off x="1828800" y="973667"/>
          <a:ext cx="8610600" cy="5411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2650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جایگاه بورس کالای ایران در بازار سرمایه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dirty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820600" y="3581400"/>
            <a:ext cx="257727" cy="391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cs typeface="B Nazanin" panose="00000400000000000000" pitchFamily="2" charset="-78"/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2830601" y="1689798"/>
            <a:ext cx="6618199" cy="3263202"/>
          </a:xfrm>
          <a:prstGeom prst="triangle">
            <a:avLst/>
          </a:prstGeom>
          <a:solidFill>
            <a:schemeClr val="accent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8" name="Group 7"/>
          <p:cNvGrpSpPr/>
          <p:nvPr/>
        </p:nvGrpSpPr>
        <p:grpSpPr>
          <a:xfrm>
            <a:off x="2830601" y="2057169"/>
            <a:ext cx="6618199" cy="540000"/>
            <a:chOff x="4132096" y="367371"/>
            <a:chExt cx="2375157" cy="864991"/>
          </a:xfrm>
          <a:solidFill>
            <a:schemeClr val="bg1"/>
          </a:solidFill>
        </p:grpSpPr>
        <p:sp>
          <p:nvSpPr>
            <p:cNvPr id="9" name="Rounded Rectangle 8"/>
            <p:cNvSpPr/>
            <p:nvPr/>
          </p:nvSpPr>
          <p:spPr>
            <a:xfrm>
              <a:off x="4132096" y="367371"/>
              <a:ext cx="2375157" cy="864991"/>
            </a:xfrm>
            <a:prstGeom prst="round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ounded Rectangle 5"/>
            <p:cNvSpPr/>
            <p:nvPr/>
          </p:nvSpPr>
          <p:spPr>
            <a:xfrm>
              <a:off x="4174321" y="409596"/>
              <a:ext cx="2290707" cy="78054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rtl="1">
                <a:lnSpc>
                  <a:spcPct val="90000"/>
                </a:lnSpc>
                <a:spcAft>
                  <a:spcPct val="35000"/>
                </a:spcAft>
              </a:pPr>
              <a:r>
                <a:rPr lang="fa-IR" sz="2000" dirty="0">
                  <a:solidFill>
                    <a:srgbClr val="080808"/>
                  </a:solidFill>
                  <a:cs typeface="B Nazanin" panose="00000400000000000000" pitchFamily="2" charset="-78"/>
                </a:rPr>
                <a:t>شورای عالی بورس و اوراق بهادار (راهبری بازار سرمایه)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830601" y="2770303"/>
            <a:ext cx="6618199" cy="540000"/>
            <a:chOff x="4132096" y="1340486"/>
            <a:chExt cx="2375157" cy="864991"/>
          </a:xfrm>
          <a:solidFill>
            <a:schemeClr val="bg1"/>
          </a:solidFill>
        </p:grpSpPr>
        <p:sp>
          <p:nvSpPr>
            <p:cNvPr id="12" name="Rounded Rectangle 11"/>
            <p:cNvSpPr/>
            <p:nvPr/>
          </p:nvSpPr>
          <p:spPr>
            <a:xfrm>
              <a:off x="4132096" y="1340486"/>
              <a:ext cx="2375157" cy="864991"/>
            </a:xfrm>
            <a:prstGeom prst="round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ounded Rectangle 7"/>
            <p:cNvSpPr/>
            <p:nvPr/>
          </p:nvSpPr>
          <p:spPr>
            <a:xfrm>
              <a:off x="4174321" y="1382711"/>
              <a:ext cx="2290707" cy="78054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rtl="1">
                <a:lnSpc>
                  <a:spcPct val="90000"/>
                </a:lnSpc>
                <a:spcAft>
                  <a:spcPct val="35000"/>
                </a:spcAft>
              </a:pPr>
              <a:r>
                <a:rPr lang="fa-IR" sz="2000" dirty="0">
                  <a:cs typeface="B Nazanin" panose="00000400000000000000" pitchFamily="2" charset="-78"/>
                </a:rPr>
                <a:t>سازمان بورس و اوراق بهادار (ناظر بازار سرمایه)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792799" y="4090346"/>
            <a:ext cx="1656000" cy="597830"/>
            <a:chOff x="4132096" y="2313601"/>
            <a:chExt cx="2375157" cy="864991"/>
          </a:xfrm>
          <a:solidFill>
            <a:schemeClr val="bg1"/>
          </a:solidFill>
        </p:grpSpPr>
        <p:sp>
          <p:nvSpPr>
            <p:cNvPr id="15" name="Rounded Rectangle 14"/>
            <p:cNvSpPr/>
            <p:nvPr/>
          </p:nvSpPr>
          <p:spPr>
            <a:xfrm>
              <a:off x="4132096" y="2313601"/>
              <a:ext cx="2375157" cy="864991"/>
            </a:xfrm>
            <a:prstGeom prst="round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ounded Rectangle 9"/>
            <p:cNvSpPr/>
            <p:nvPr/>
          </p:nvSpPr>
          <p:spPr>
            <a:xfrm>
              <a:off x="4174321" y="2355826"/>
              <a:ext cx="2290707" cy="78054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1" algn="ctr" defTabSz="711200" rtl="1">
                <a:lnSpc>
                  <a:spcPct val="90000"/>
                </a:lnSpc>
                <a:spcAft>
                  <a:spcPct val="15000"/>
                </a:spcAft>
              </a:pPr>
              <a:r>
                <a:rPr lang="fa-IR" sz="1600" dirty="0" err="1">
                  <a:cs typeface="B Nazanin" panose="00000400000000000000" pitchFamily="2" charset="-78"/>
                </a:rPr>
                <a:t>فرابورس</a:t>
              </a:r>
              <a:r>
                <a:rPr lang="fa-IR" sz="1600" dirty="0">
                  <a:cs typeface="B Nazanin" panose="00000400000000000000" pitchFamily="2" charset="-78"/>
                </a:rPr>
                <a:t> ایران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38732" y="4090346"/>
            <a:ext cx="1656000" cy="597830"/>
            <a:chOff x="4132096" y="2313601"/>
            <a:chExt cx="2375157" cy="864991"/>
          </a:xfrm>
          <a:solidFill>
            <a:schemeClr val="bg1"/>
          </a:solidFill>
        </p:grpSpPr>
        <p:sp>
          <p:nvSpPr>
            <p:cNvPr id="18" name="Rounded Rectangle 17"/>
            <p:cNvSpPr/>
            <p:nvPr/>
          </p:nvSpPr>
          <p:spPr>
            <a:xfrm>
              <a:off x="4132096" y="2313601"/>
              <a:ext cx="2375157" cy="864991"/>
            </a:xfrm>
            <a:prstGeom prst="round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ounded Rectangle 9"/>
            <p:cNvSpPr/>
            <p:nvPr/>
          </p:nvSpPr>
          <p:spPr>
            <a:xfrm>
              <a:off x="4174321" y="2355826"/>
              <a:ext cx="2290707" cy="78054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1" algn="ctr" defTabSz="711200" rtl="1">
                <a:lnSpc>
                  <a:spcPct val="90000"/>
                </a:lnSpc>
                <a:spcAft>
                  <a:spcPct val="15000"/>
                </a:spcAft>
              </a:pPr>
              <a:r>
                <a:rPr lang="fa-IR" sz="1600" dirty="0">
                  <a:cs typeface="B Nazanin" panose="00000400000000000000" pitchFamily="2" charset="-78"/>
                </a:rPr>
                <a:t>بورس اوراق بهادار تهران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484668" y="4090346"/>
            <a:ext cx="1656000" cy="597830"/>
            <a:chOff x="4132096" y="2313601"/>
            <a:chExt cx="2375157" cy="864991"/>
          </a:xfrm>
          <a:solidFill>
            <a:schemeClr val="bg1"/>
          </a:solidFill>
        </p:grpSpPr>
        <p:sp>
          <p:nvSpPr>
            <p:cNvPr id="21" name="Rounded Rectangle 20"/>
            <p:cNvSpPr/>
            <p:nvPr/>
          </p:nvSpPr>
          <p:spPr>
            <a:xfrm>
              <a:off x="4132096" y="2313601"/>
              <a:ext cx="2375157" cy="864991"/>
            </a:xfrm>
            <a:prstGeom prst="round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ounded Rectangle 9"/>
            <p:cNvSpPr/>
            <p:nvPr/>
          </p:nvSpPr>
          <p:spPr>
            <a:xfrm>
              <a:off x="4174321" y="2355826"/>
              <a:ext cx="2290707" cy="78054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1" algn="ctr" rtl="1">
                <a:defRPr/>
              </a:pPr>
              <a:r>
                <a:rPr lang="fa-IR" sz="1600" b="1" dirty="0">
                  <a:cs typeface="B Nazanin" panose="00000400000000000000" pitchFamily="2" charset="-78"/>
                </a:rPr>
                <a:t>بورس کالای ایران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830600" y="4090346"/>
            <a:ext cx="1656000" cy="597830"/>
            <a:chOff x="4132096" y="2313601"/>
            <a:chExt cx="2375157" cy="864991"/>
          </a:xfrm>
          <a:solidFill>
            <a:schemeClr val="bg1"/>
          </a:solidFill>
        </p:grpSpPr>
        <p:sp>
          <p:nvSpPr>
            <p:cNvPr id="24" name="Rounded Rectangle 23"/>
            <p:cNvSpPr/>
            <p:nvPr/>
          </p:nvSpPr>
          <p:spPr>
            <a:xfrm>
              <a:off x="4132096" y="2313601"/>
              <a:ext cx="2375157" cy="864991"/>
            </a:xfrm>
            <a:prstGeom prst="round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ounded Rectangle 9"/>
            <p:cNvSpPr/>
            <p:nvPr/>
          </p:nvSpPr>
          <p:spPr>
            <a:xfrm>
              <a:off x="4174321" y="2355826"/>
              <a:ext cx="2290707" cy="78054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1" algn="ctr" defTabSz="711200" rtl="1">
                <a:lnSpc>
                  <a:spcPct val="90000"/>
                </a:lnSpc>
                <a:spcAft>
                  <a:spcPct val="15000"/>
                </a:spcAft>
              </a:pPr>
              <a:r>
                <a:rPr lang="fa-IR" sz="1600" dirty="0">
                  <a:cs typeface="B Nazanin" panose="00000400000000000000" pitchFamily="2" charset="-78"/>
                </a:rPr>
                <a:t>بورس انرژی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830601" y="3568668"/>
            <a:ext cx="6618199" cy="540000"/>
            <a:chOff x="4132096" y="2313601"/>
            <a:chExt cx="2375157" cy="864991"/>
          </a:xfrm>
          <a:solidFill>
            <a:schemeClr val="bg1"/>
          </a:solidFill>
        </p:grpSpPr>
        <p:sp>
          <p:nvSpPr>
            <p:cNvPr id="27" name="Rounded Rectangle 26"/>
            <p:cNvSpPr/>
            <p:nvPr/>
          </p:nvSpPr>
          <p:spPr>
            <a:xfrm>
              <a:off x="4132096" y="2313601"/>
              <a:ext cx="2375157" cy="864991"/>
            </a:xfrm>
            <a:prstGeom prst="round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Rounded Rectangle 9"/>
            <p:cNvSpPr/>
            <p:nvPr/>
          </p:nvSpPr>
          <p:spPr>
            <a:xfrm>
              <a:off x="4174321" y="2355826"/>
              <a:ext cx="2290707" cy="78054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rtl="1">
                <a:lnSpc>
                  <a:spcPct val="90000"/>
                </a:lnSpc>
                <a:spcAft>
                  <a:spcPct val="35000"/>
                </a:spcAft>
              </a:pPr>
              <a:r>
                <a:rPr lang="fa-IR" sz="2000" dirty="0">
                  <a:cs typeface="B Nazanin" panose="00000400000000000000" pitchFamily="2" charset="-78"/>
                </a:rPr>
                <a:t>بورس‌های فعال در بازار سرمایه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09917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437380" y="4572000"/>
            <a:ext cx="226822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762000" y="4572000"/>
            <a:ext cx="350520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977380" y="4572000"/>
            <a:ext cx="475742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ساختار کلی بازارهای بورس کالای ایران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90441372"/>
              </p:ext>
            </p:extLst>
          </p:nvPr>
        </p:nvGraphicFramePr>
        <p:xfrm>
          <a:off x="685800" y="1066800"/>
          <a:ext cx="11277600" cy="4904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239000" y="5562600"/>
            <a:ext cx="434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 smtClean="0">
                <a:cs typeface="B Nazanin" panose="00000400000000000000" pitchFamily="2" charset="-78"/>
              </a:rPr>
              <a:t>هدف اصلی: مبادله کالا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0220" y="5562600"/>
            <a:ext cx="255778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700" dirty="0" smtClean="0">
                <a:cs typeface="B Nazanin" panose="00000400000000000000" pitchFamily="2" charset="-78"/>
              </a:rPr>
              <a:t>هدف اصلی: مدیریت ریسک قیمت</a:t>
            </a:r>
            <a:endParaRPr lang="en-US" sz="1700" dirty="0">
              <a:cs typeface="B Nazanin" panose="000004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2000" y="5574268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 smtClean="0">
                <a:cs typeface="B Nazanin" panose="00000400000000000000" pitchFamily="2" charset="-78"/>
              </a:rPr>
              <a:t>هدف اصلی: تأمین مالی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010261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محصولات </a:t>
            </a:r>
            <a:r>
              <a:rPr lang="fa-IR" dirty="0" err="1"/>
              <a:t>معامله‌شده</a:t>
            </a:r>
            <a:r>
              <a:rPr lang="fa-IR" dirty="0"/>
              <a:t> در بورس کالای ایران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dirty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862145"/>
              </p:ext>
            </p:extLst>
          </p:nvPr>
        </p:nvGraphicFramePr>
        <p:xfrm>
          <a:off x="457200" y="762001"/>
          <a:ext cx="11307097" cy="5685895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553497"/>
                <a:gridCol w="2269066"/>
                <a:gridCol w="7484534"/>
              </a:tblGrid>
              <a:tr h="357320">
                <a:tc rowSpan="4">
                  <a:txBody>
                    <a:bodyPr/>
                    <a:lstStyle/>
                    <a:p>
                      <a:pPr algn="ctr" rtl="1" fontAlgn="ctr"/>
                      <a:r>
                        <a:rPr lang="fa-IR" sz="2400" b="0" u="none" strike="noStrike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بازار فیزیکی</a:t>
                      </a:r>
                      <a:endParaRPr lang="fa-IR" sz="2400" b="0" i="0" u="none" strike="noStrike" dirty="0">
                        <a:solidFill>
                          <a:schemeClr val="bg1"/>
                        </a:solidFill>
                        <a:effectLst/>
                        <a:latin typeface="B Titr" panose="000007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u="none" strike="noStrike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محصولات صنعتی و معدنی </a:t>
                      </a:r>
                      <a:endParaRPr lang="fa-IR" sz="1800" b="0" i="0" u="none" strike="noStrike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justLow" rtl="1" fontAlgn="ctr">
                        <a:lnSpc>
                          <a:spcPct val="120000"/>
                        </a:lnSpc>
                      </a:pP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فولاد، مس، آلومینیوم، سنگ آهن،</a:t>
                      </a:r>
                      <a:r>
                        <a:rPr lang="fa-I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روی، </a:t>
                      </a:r>
                      <a:r>
                        <a:rPr lang="fa-IR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كنسانتره</a:t>
                      </a: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فلزات گرانبها، کنسانتره </a:t>
                      </a:r>
                      <a:r>
                        <a:rPr lang="fa-IR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مولیبدن</a:t>
                      </a: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، آهن اسفنجی و ...</a:t>
                      </a: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94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u="none" strike="noStrike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محصولات کشاورزی </a:t>
                      </a:r>
                      <a:endParaRPr lang="fa-IR" sz="1800" b="0" i="0" u="none" strike="noStrike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justLow" rtl="1" fontAlgn="ctr">
                        <a:lnSpc>
                          <a:spcPct val="120000"/>
                        </a:lnSpc>
                      </a:pP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جو، ذرت، گندم، شکر، روغن خام، </a:t>
                      </a:r>
                      <a:r>
                        <a:rPr lang="fa-IR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کنجاله‌ها</a:t>
                      </a: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(سویا، </a:t>
                      </a:r>
                      <a:r>
                        <a:rPr lang="fa-IR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کلزا</a:t>
                      </a: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،</a:t>
                      </a:r>
                      <a:r>
                        <a:rPr lang="fa-I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آفتابگردان و ...</a:t>
                      </a: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)، مرغ منجمد، زعفران، برنج، پسته، عدس، </a:t>
                      </a:r>
                      <a:r>
                        <a:rPr lang="fa-IR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تخم‌مرغ</a:t>
                      </a: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،</a:t>
                      </a:r>
                      <a:r>
                        <a:rPr lang="fa-I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مرغ، جوجه و ...</a:t>
                      </a:r>
                      <a:endParaRPr lang="fa-IR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136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u="none" strike="noStrike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محصولات پتروشیمی</a:t>
                      </a:r>
                      <a:endParaRPr lang="fa-IR" sz="1800" b="0" i="0" u="none" strike="noStrike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justLow" rtl="1" fontAlgn="ctr">
                        <a:lnSpc>
                          <a:spcPct val="120000"/>
                        </a:lnSpc>
                      </a:pP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شیمیایی: سود </a:t>
                      </a:r>
                      <a:r>
                        <a:rPr lang="fa-IR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کاستیک</a:t>
                      </a: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، </a:t>
                      </a:r>
                      <a:r>
                        <a:rPr lang="fa-IR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استایرن</a:t>
                      </a: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، اوره، </a:t>
                      </a:r>
                      <a:r>
                        <a:rPr lang="fa-IR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بنزن</a:t>
                      </a: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، </a:t>
                      </a:r>
                      <a:r>
                        <a:rPr lang="fa-IR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دی‌اتیل‌هگزانول</a:t>
                      </a: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، </a:t>
                      </a:r>
                      <a:r>
                        <a:rPr lang="fa-IR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ارتوزایلن</a:t>
                      </a: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،</a:t>
                      </a:r>
                      <a:r>
                        <a:rPr lang="fa-I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8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منواتیل‌گلایکول</a:t>
                      </a:r>
                      <a:r>
                        <a:rPr lang="fa-I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، اسید استیک و ...</a:t>
                      </a:r>
                      <a:endParaRPr lang="fa-IR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  <a:p>
                      <a:pPr marL="108000" algn="justLow" rtl="1" fontAlgn="ctr">
                        <a:lnSpc>
                          <a:spcPct val="120000"/>
                        </a:lnSpc>
                      </a:pPr>
                      <a:r>
                        <a:rPr lang="fa-IR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پلیمری</a:t>
                      </a: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: </a:t>
                      </a:r>
                      <a:r>
                        <a:rPr lang="fa-IR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پلی‌پروپیلن</a:t>
                      </a:r>
                      <a:r>
                        <a:rPr lang="fa-I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، </a:t>
                      </a:r>
                      <a:r>
                        <a:rPr lang="fa-IR" sz="18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پلی‌اتیلن</a:t>
                      </a:r>
                      <a:r>
                        <a:rPr lang="fa-I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سنگین، پلی‌وینیل </a:t>
                      </a:r>
                      <a:r>
                        <a:rPr lang="fa-IR" sz="18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کلراید</a:t>
                      </a:r>
                      <a:r>
                        <a:rPr lang="fa-I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، </a:t>
                      </a:r>
                      <a:r>
                        <a:rPr lang="fa-IR" sz="18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پلی‌اتیلن</a:t>
                      </a:r>
                      <a:r>
                        <a:rPr lang="fa-I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8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ترفتالات</a:t>
                      </a:r>
                      <a:r>
                        <a:rPr lang="fa-I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، پلی </a:t>
                      </a:r>
                      <a:r>
                        <a:rPr lang="fa-IR" sz="18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اتیلن</a:t>
                      </a:r>
                      <a:r>
                        <a:rPr lang="fa-I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سبک، </a:t>
                      </a:r>
                      <a:r>
                        <a:rPr lang="fa-IR" sz="18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پلی‌پروپیلن</a:t>
                      </a:r>
                      <a:r>
                        <a:rPr lang="fa-I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، </a:t>
                      </a:r>
                      <a:r>
                        <a:rPr lang="fa-IR" sz="18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پلی‌استایرن</a:t>
                      </a:r>
                      <a:r>
                        <a:rPr lang="fa-I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و ...</a:t>
                      </a: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7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u="none" strike="noStrike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محصولات </a:t>
                      </a:r>
                      <a:r>
                        <a:rPr lang="fa-IR" sz="1800" b="0" u="none" strike="noStrike" dirty="0" smtClean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فرآورده‌های </a:t>
                      </a:r>
                      <a:r>
                        <a:rPr lang="fa-IR" sz="1800" b="0" u="none" strike="noStrike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نفتی</a:t>
                      </a:r>
                      <a:endParaRPr lang="fa-IR" sz="1800" b="0" i="0" u="none" strike="noStrike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justLow" rtl="1" fontAlgn="ctr">
                        <a:lnSpc>
                          <a:spcPct val="120000"/>
                        </a:lnSpc>
                      </a:pP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روغن، قیر،</a:t>
                      </a:r>
                      <a:r>
                        <a:rPr lang="fa-I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وکیوم باتوم، گوگرد، لوب‌کات، سلاپس واکس، عایق رطوبتی</a:t>
                      </a: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9436">
                <a:tc>
                  <a:txBody>
                    <a:bodyPr/>
                    <a:lstStyle/>
                    <a:p>
                      <a:pPr marL="0" marR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بازار فرعی</a:t>
                      </a: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u="none" strike="noStrike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بازار فرعی</a:t>
                      </a:r>
                      <a:endParaRPr lang="fa-IR" sz="1800" b="0" i="0" u="none" strike="noStrike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justLow" rtl="1" fontAlgn="ctr">
                        <a:lnSpc>
                          <a:spcPct val="120000"/>
                        </a:lnSpc>
                      </a:pP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انواع محصولات تک‌محموله‌ای از قبیل: فولاد، ضایعات، پلیمر، شیمیایی، روی، معدنی، سولفات، آهک، صنعتی، خوراک،</a:t>
                      </a:r>
                      <a:r>
                        <a:rPr lang="fa-I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مس، جوجه یک روزه تخم گذار، تلیسه آبستن، خوراک دام و طیور</a:t>
                      </a: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7320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2400" b="0" u="none" strike="noStrike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بازار مشتقه</a:t>
                      </a:r>
                      <a:endParaRPr lang="fa-IR" sz="2400" b="0" i="0" u="none" strike="noStrike" dirty="0">
                        <a:solidFill>
                          <a:schemeClr val="bg1"/>
                        </a:solidFill>
                        <a:effectLst/>
                        <a:latin typeface="B Titr" panose="000007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u="none" strike="noStrike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قراردادهای آتی</a:t>
                      </a:r>
                      <a:endParaRPr lang="fa-IR" sz="1800" b="0" i="0" u="none" strike="noStrike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marR="0" indent="0" algn="justLow" defTabSz="914400" rtl="1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زعفران نگین و پوشال، زیره سبز</a:t>
                      </a: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7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u="none" strike="noStrike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قراردادهای اختیار معامله </a:t>
                      </a:r>
                      <a:endParaRPr lang="fa-IR" sz="1800" b="0" i="0" u="none" strike="noStrike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justLow" rtl="1" eaLnBrk="1" fontAlgn="ctr" latinLnBrk="0" hangingPunct="1">
                        <a:lnSpc>
                          <a:spcPct val="120000"/>
                        </a:lnSpc>
                      </a:pPr>
                      <a:r>
                        <a:rPr kumimoji="0" lang="fa-I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سکه طلا، زعفران نگین</a:t>
                      </a:r>
                      <a:endParaRPr kumimoji="0" lang="fa-IR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9436"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fa-IR" sz="2400" b="0" u="none" strike="noStrike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بازار مالی</a:t>
                      </a:r>
                      <a:endParaRPr lang="fa-IR" sz="2400" b="0" i="0" u="none" strike="noStrike" dirty="0">
                        <a:solidFill>
                          <a:schemeClr val="bg1"/>
                        </a:solidFill>
                        <a:effectLst/>
                        <a:latin typeface="B Titr" panose="000007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u="none" strike="noStrike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 سلف موازی استاندارد</a:t>
                      </a:r>
                      <a:endParaRPr lang="fa-IR" sz="18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marR="0" indent="0" algn="justLow" defTabSz="914400" rtl="1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سیمان، فولاد، </a:t>
                      </a:r>
                      <a:r>
                        <a:rPr kumimoji="0" lang="fa-IR" sz="18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پلی‌اتیلن</a:t>
                      </a:r>
                      <a:r>
                        <a:rPr kumimoji="0" lang="fa-I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 سنگین، سنگ‌آهن، کنسانتره سنگ‌آهن، مرغ منجمد، گندم، </a:t>
                      </a:r>
                      <a:r>
                        <a:rPr kumimoji="0" lang="fa-I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اوره،</a:t>
                      </a:r>
                      <a:r>
                        <a:rPr kumimoji="0" lang="fa-IR" sz="1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</a:t>
                      </a:r>
                      <a:r>
                        <a:rPr kumimoji="0" lang="fa-IR" sz="18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پی‌وی‌سی</a:t>
                      </a:r>
                      <a:r>
                        <a:rPr kumimoji="0" lang="fa-I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، </a:t>
                      </a:r>
                      <a:r>
                        <a:rPr kumimoji="0" lang="fa-IR" sz="18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تیرآهن</a:t>
                      </a:r>
                      <a:r>
                        <a:rPr kumimoji="0" lang="fa-I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، گندم،</a:t>
                      </a:r>
                      <a:r>
                        <a:rPr kumimoji="0" lang="fa-IR" sz="1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</a:t>
                      </a:r>
                      <a:r>
                        <a:rPr kumimoji="0" lang="fa-IR" sz="1800" b="0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پلی‌استایرن</a:t>
                      </a:r>
                      <a:r>
                        <a:rPr kumimoji="0" lang="fa-IR" sz="1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، شمش فولاد، کلاف گرم </a:t>
                      </a:r>
                      <a:r>
                        <a:rPr kumimoji="0" lang="fa-IR" sz="1800" b="0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نوردیده</a:t>
                      </a:r>
                      <a:r>
                        <a:rPr kumimoji="0" lang="fa-IR" sz="18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(فولاد) و ...</a:t>
                      </a:r>
                      <a:endParaRPr kumimoji="0" lang="fa-IR" sz="18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7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u="none" strike="noStrike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گواهی سپرده کالایی</a:t>
                      </a:r>
                      <a:endParaRPr lang="fa-IR" sz="1800" b="0" i="0" u="none" strike="noStrike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justLow" rtl="1" eaLnBrk="1" fontAlgn="ctr" latinLnBrk="0" hangingPunct="1">
                        <a:lnSpc>
                          <a:spcPct val="120000"/>
                        </a:lnSpc>
                      </a:pPr>
                      <a:r>
                        <a:rPr kumimoji="0" lang="fa-I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سکه طلا، زعفران، ذرت، جو، پسته، زیره سبز</a:t>
                      </a:r>
                      <a:endParaRPr kumimoji="0" lang="fa-IR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7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u="none" strike="noStrike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صندوق سرمایه‌گذاری </a:t>
                      </a:r>
                      <a:endParaRPr lang="fa-IR" sz="1800" b="0" i="0" u="none" strike="noStrike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justLow" rtl="1" eaLnBrk="1" fontAlgn="ctr" latinLnBrk="0" hangingPunct="1">
                        <a:lnSpc>
                          <a:spcPct val="120000"/>
                        </a:lnSpc>
                      </a:pPr>
                      <a:r>
                        <a:rPr kumimoji="0" lang="fa-IR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B Nazanin" panose="00000400000000000000" pitchFamily="2" charset="-78"/>
                          <a:ea typeface="+mn-ea"/>
                          <a:cs typeface="B Nazanin" panose="00000400000000000000" pitchFamily="2" charset="-78"/>
                        </a:rPr>
                        <a:t>سکه طلا</a:t>
                      </a:r>
                      <a:endParaRPr kumimoji="0" lang="fa-IR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B Nazanin" panose="00000400000000000000" pitchFamily="2" charset="-78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4866" marR="4866" marT="486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89508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 txBox="1">
            <a:spLocks/>
          </p:cNvSpPr>
          <p:nvPr/>
        </p:nvSpPr>
        <p:spPr bwMode="white">
          <a:xfrm>
            <a:off x="678175" y="0"/>
            <a:ext cx="11034464" cy="69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marL="900113" lvl="0" indent="-900113" algn="ctr" eaLnBrk="1" hangingPunct="1">
              <a:lnSpc>
                <a:spcPct val="150000"/>
              </a:lnSpc>
              <a:defRPr sz="2800" b="1" cap="all">
                <a:latin typeface="+mj-lt"/>
                <a:cs typeface="B Nazanin" panose="00000400000000000000" pitchFamily="2" charset="-78"/>
              </a:defRPr>
            </a:lvl1pPr>
            <a:lvl2pPr algn="ctr" eaLnBrk="1" hangingPunct="1">
              <a:defRPr sz="3600" b="1">
                <a:solidFill>
                  <a:schemeClr val="bg1"/>
                </a:solidFill>
                <a:latin typeface="Arial" charset="0"/>
              </a:defRPr>
            </a:lvl2pPr>
            <a:lvl3pPr algn="ctr" eaLnBrk="1" hangingPunct="1">
              <a:defRPr sz="3600" b="1">
                <a:solidFill>
                  <a:schemeClr val="bg1"/>
                </a:solidFill>
                <a:latin typeface="Arial" charset="0"/>
              </a:defRPr>
            </a:lvl3pPr>
            <a:lvl4pPr algn="ctr" eaLnBrk="1" hangingPunct="1">
              <a:defRPr sz="3600" b="1">
                <a:solidFill>
                  <a:schemeClr val="bg1"/>
                </a:solidFill>
                <a:latin typeface="Arial" charset="0"/>
              </a:defRPr>
            </a:lvl4pPr>
            <a:lvl5pPr algn="ctr" eaLnBrk="1" hangingPunct="1">
              <a:defRPr sz="3600" b="1">
                <a:solidFill>
                  <a:schemeClr val="bg1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marL="0" indent="0" algn="r" rtl="1">
              <a:lnSpc>
                <a:spcPct val="100000"/>
              </a:lnSpc>
            </a:pPr>
            <a:r>
              <a:rPr lang="fa-IR" dirty="0" smtClean="0"/>
              <a:t>ابزارها و قراردادهای بورس کالای ایران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kern="0" dirty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9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609600" y="1066800"/>
            <a:ext cx="11004527" cy="4735766"/>
            <a:chOff x="-80964" y="0"/>
            <a:chExt cx="9480970" cy="5331460"/>
          </a:xfrm>
        </p:grpSpPr>
        <p:graphicFrame>
          <p:nvGraphicFramePr>
            <p:cNvPr id="12" name="Diagram 11"/>
            <p:cNvGraphicFramePr/>
            <p:nvPr>
              <p:extLst>
                <p:ext uri="{D42A27DB-BD31-4B8C-83A1-F6EECF244321}">
                  <p14:modId xmlns:p14="http://schemas.microsoft.com/office/powerpoint/2010/main" val="3804931209"/>
                </p:ext>
              </p:extLst>
            </p:nvPr>
          </p:nvGraphicFramePr>
          <p:xfrm>
            <a:off x="-80964" y="0"/>
            <a:ext cx="9480970" cy="53314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1063256" y="4336432"/>
              <a:ext cx="7002780" cy="57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 algn="ctr" rtl="1" fontAlgn="auto">
                <a:lnSpc>
                  <a:spcPct val="115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fa-IR" sz="20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ابزارهای معاملاتی بورس کالای ایران</a:t>
              </a:r>
              <a:endParaRPr lang="en-US" sz="1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53023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6320</TotalTime>
  <Words>3564</Words>
  <Application>Microsoft Office PowerPoint</Application>
  <PresentationFormat>Custom</PresentationFormat>
  <Paragraphs>510</Paragraphs>
  <Slides>43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بورس کالای ایران آشنایی با بورس کالای ایران</vt:lpstr>
      <vt:lpstr>PowerPoint Presentation</vt:lpstr>
      <vt:lpstr>تاریخچه بورس کالای ایران</vt:lpstr>
      <vt:lpstr>بورس‌های کالایی مطرح در جهان</vt:lpstr>
      <vt:lpstr>کارکردهای بورس‌های کالایی</vt:lpstr>
      <vt:lpstr>جایگاه بورس کالای ایران در بازار سرمایه</vt:lpstr>
      <vt:lpstr>ساختار کلی بازارهای بورس کالای ایران</vt:lpstr>
      <vt:lpstr>محصولات معامله‌شده در بورس کالای ایران</vt:lpstr>
      <vt:lpstr>PowerPoint Presentation</vt:lpstr>
      <vt:lpstr>بازار معاملات کالای فیزیکی</vt:lpstr>
      <vt:lpstr>بازار معاملات کالای فیزیکی</vt:lpstr>
      <vt:lpstr>بازار معاملات کالای فیزیکی</vt:lpstr>
      <vt:lpstr>PowerPoint Presentation</vt:lpstr>
      <vt:lpstr>اطلاعیه عرضه</vt:lpstr>
      <vt:lpstr>فرآیند حراج در بازار معاملات کالای فیزیکی</vt:lpstr>
      <vt:lpstr>خریداران نهایی</vt:lpstr>
      <vt:lpstr>خرید از کالای مازاد</vt:lpstr>
      <vt:lpstr>مزایای قانونی انجام معامله از طریق بورس کالای ایران</vt:lpstr>
      <vt:lpstr>بازار فرعی</vt:lpstr>
      <vt:lpstr>بازار مشتقه</vt:lpstr>
      <vt:lpstr>قرارداد آتی</vt:lpstr>
      <vt:lpstr>قرارداد آتی</vt:lpstr>
      <vt:lpstr>قرارداد اختیارمعامله</vt:lpstr>
      <vt:lpstr>قرارداد اختیارمعامله</vt:lpstr>
      <vt:lpstr>تابلوی بازار اختیارمعامله سکه طلا</vt:lpstr>
      <vt:lpstr>بازار مالی</vt:lpstr>
      <vt:lpstr>اوراق سلف موازی استاندارد</vt:lpstr>
      <vt:lpstr>اوراق سلف موازی استاندارد</vt:lpstr>
      <vt:lpstr>اوراق سلف موازی استاندارد</vt:lpstr>
      <vt:lpstr>اوراق سلف موازی استاندارد</vt:lpstr>
      <vt:lpstr>اوراق سلف موازی استاندارد</vt:lpstr>
      <vt:lpstr>اوراق سلف موازی استاندارد</vt:lpstr>
      <vt:lpstr>گواهی سپرده کالایی</vt:lpstr>
      <vt:lpstr>گواهی سپرده کالایی</vt:lpstr>
      <vt:lpstr>تابلوی معاملات گواهی سپرده کالایی سکه طلا</vt:lpstr>
      <vt:lpstr>صندوق سرمایه‌گذاری کالایی</vt:lpstr>
      <vt:lpstr>صندوق سرمایه‌گذاری کالایی</vt:lpstr>
      <vt:lpstr>صندوق‌های سرمایه‌گذاری کالایی پذیرش شده</vt:lpstr>
      <vt:lpstr>تابلوی معاملاتی صندوق سرمایه‌گذاری کالایی</vt:lpstr>
      <vt:lpstr>آمار معاملات</vt:lpstr>
      <vt:lpstr>آمار معاملات بورس کالای ایران</vt:lpstr>
      <vt:lpstr>آمار معاملات بورس کالای ایران</vt:lpstr>
      <vt:lpstr>با سپاس از توجه شما</vt:lpstr>
    </vt:vector>
  </TitlesOfParts>
  <Manager>Moein Mohammadi Pour</Manager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IME Template</dc:title>
  <dc:creator>Moein Mohammadi Pour</dc:creator>
  <cp:lastModifiedBy>مریم زمانیان</cp:lastModifiedBy>
  <cp:revision>620</cp:revision>
  <dcterms:created xsi:type="dcterms:W3CDTF">2017-02-12T19:15:09Z</dcterms:created>
  <dcterms:modified xsi:type="dcterms:W3CDTF">2019-10-15T06:50:31Z</dcterms:modified>
</cp:coreProperties>
</file>